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831" r:id="rId5"/>
    <p:sldId id="901" r:id="rId6"/>
    <p:sldId id="848" r:id="rId7"/>
    <p:sldId id="846" r:id="rId8"/>
    <p:sldId id="900" r:id="rId9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901"/>
            <p14:sldId id="848"/>
            <p14:sldId id="846"/>
            <p14:sldId id="90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olle, Roseline" initials="PR" lastIdx="1" clrIdx="0">
    <p:extLst>
      <p:ext uri="{19B8F6BF-5375-455C-9EA6-DF929625EA0E}">
        <p15:presenceInfo xmlns:p15="http://schemas.microsoft.com/office/powerpoint/2012/main" userId="Polle, Roselin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3DF5A2"/>
    <a:srgbClr val="0AFF7D"/>
    <a:srgbClr val="DEDEDE"/>
    <a:srgbClr val="F26A0E"/>
    <a:srgbClr val="F1A00F"/>
    <a:srgbClr val="404040"/>
    <a:srgbClr val="1C1C1C"/>
    <a:srgbClr val="66FFCC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04" autoAdjust="0"/>
    <p:restoredTop sz="69221" autoAdjust="0"/>
  </p:normalViewPr>
  <p:slideViewPr>
    <p:cSldViewPr snapToGrid="0">
      <p:cViewPr varScale="1">
        <p:scale>
          <a:sx n="109" d="100"/>
          <a:sy n="109" d="100"/>
        </p:scale>
        <p:origin x="132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3346" y="58"/>
      </p:cViewPr>
      <p:guideLst/>
    </p:cSldViewPr>
  </p:notesViewPr>
  <p:gridSpacing cx="719999" cy="71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2919CF-3A44-4BF7-B436-38F7397E2C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D1BEF-4216-4082-85F0-42F735418B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FB16B-1176-4D1F-90C6-1E91B66FEBF2}" type="datetimeFigureOut">
              <a:rPr lang="en-GB" smtClean="0"/>
              <a:t>11/11/2021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0CC4A-281D-4C85-A3F9-159C1A699C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1B44B-F9E5-4713-9A95-D06107E4363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445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BEF12-32EA-4ED1-A11A-9643211E34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2383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11/11/2021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Assessing and Mitigating Bias and Discrimination in AI</a:t>
            </a:r>
            <a:endParaRPr lang="en-GB" b="1" dirty="0">
              <a:effectLst/>
            </a:endParaRPr>
          </a:p>
          <a:p>
            <a:r>
              <a:rPr lang="en-GB" b="1" dirty="0">
                <a:effectLst/>
              </a:rPr>
              <a:t>Part I</a:t>
            </a:r>
            <a:r>
              <a:rPr lang="en-GB" dirty="0"/>
              <a:t>: Ethical, Legal, and Governance aspects of AI Bias and Discrimination</a:t>
            </a:r>
          </a:p>
          <a:p>
            <a:r>
              <a:rPr lang="en-GB" b="1" dirty="0">
                <a:effectLst/>
              </a:rPr>
              <a:t>Part II</a:t>
            </a:r>
            <a:r>
              <a:rPr lang="en-GB" dirty="0"/>
              <a:t>: Technical dimensions of Bias and Discrimination in Supervised Machine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36421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60555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958678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17541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03106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en-GB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Click to add sub-header text</a:t>
            </a:r>
          </a:p>
          <a:p>
            <a:pPr lvl="0"/>
            <a:endParaRPr lang="en-GB" dirty="0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oseline.polle.19@ucl.ac.u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9B602-9151-4C84-B9D1-63EEF06C5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799" y="2184922"/>
            <a:ext cx="4848123" cy="571512"/>
          </a:xfrm>
        </p:spPr>
        <p:txBody>
          <a:bodyPr/>
          <a:lstStyle/>
          <a:p>
            <a:r>
              <a:rPr lang="en-GB" sz="3200" dirty="0"/>
              <a:t>Intro to Trustworthy AI</a:t>
            </a:r>
            <a:br>
              <a:rPr lang="en-GB" sz="3200" dirty="0"/>
            </a:br>
            <a:r>
              <a:rPr lang="en-GB" sz="1800" dirty="0"/>
              <a:t>Milestone 5 : Trade-offs and Interactions with other verticals in Trustworthy AI</a:t>
            </a:r>
            <a:br>
              <a:rPr lang="en-GB" sz="3200" dirty="0"/>
            </a:br>
            <a:endParaRPr lang="en-GB" sz="320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A1EA464-7868-468D-A782-5423D6F5C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8" r="23978"/>
          <a:stretch/>
        </p:blipFill>
        <p:spPr>
          <a:xfrm>
            <a:off x="5353050" y="0"/>
            <a:ext cx="3792538" cy="4841875"/>
          </a:xfrm>
          <a:solidFill>
            <a:srgbClr val="0AFF7D"/>
          </a:solidFill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F710615-86BB-4D3E-AE19-B6277662E9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3943883"/>
            <a:ext cx="5328920" cy="709398"/>
          </a:xfrm>
        </p:spPr>
        <p:txBody>
          <a:bodyPr/>
          <a:lstStyle/>
          <a:p>
            <a:r>
              <a:rPr lang="en-GB" sz="2000" dirty="0"/>
              <a:t>Roseline Polle</a:t>
            </a:r>
          </a:p>
          <a:p>
            <a:r>
              <a:rPr lang="en-GB" sz="1600" dirty="0"/>
              <a:t>Postgraduate, UCL</a:t>
            </a:r>
          </a:p>
          <a:p>
            <a:r>
              <a:rPr lang="en-GB" sz="16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roseline.polle.19@ucl.ac.uk 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59EF29-C4F2-5541-A226-09541235F4A2}"/>
              </a:ext>
            </a:extLst>
          </p:cNvPr>
          <p:cNvSpPr txBox="1"/>
          <p:nvPr/>
        </p:nvSpPr>
        <p:spPr>
          <a:xfrm>
            <a:off x="1361440" y="110744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ADEB36-F63C-CB4F-BACB-B354898FAAFE}"/>
              </a:ext>
            </a:extLst>
          </p:cNvPr>
          <p:cNvSpPr txBox="1"/>
          <p:nvPr/>
        </p:nvSpPr>
        <p:spPr>
          <a:xfrm>
            <a:off x="2326640" y="2336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7D27E-C26A-8A48-8D4F-492EACCD6F4D}"/>
              </a:ext>
            </a:extLst>
          </p:cNvPr>
          <p:cNvSpPr txBox="1"/>
          <p:nvPr/>
        </p:nvSpPr>
        <p:spPr>
          <a:xfrm>
            <a:off x="6308521" y="4043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59"/>
    </mc:Choice>
    <mc:Fallback xmlns="">
      <p:transition spd="slow" advTm="3295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Course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800" y="1442720"/>
            <a:ext cx="8192770" cy="3017520"/>
          </a:xfrm>
        </p:spPr>
        <p:txBody>
          <a:bodyPr/>
          <a:lstStyle/>
          <a:p>
            <a:pPr lvl="1"/>
            <a:r>
              <a:rPr lang="en-GB" sz="2400" b="1" dirty="0">
                <a:effectLst/>
              </a:rPr>
              <a:t>Part I</a:t>
            </a:r>
            <a:r>
              <a:rPr lang="en-GB" sz="2400" dirty="0"/>
              <a:t>: Ethical, Legal, and Governance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1400" dirty="0"/>
              <a:t>Milestone 1. Notions of Fairness</a:t>
            </a:r>
          </a:p>
          <a:p>
            <a:pPr marL="0" indent="0">
              <a:buNone/>
            </a:pPr>
            <a:r>
              <a:rPr lang="en-GB" sz="1400" dirty="0"/>
              <a:t>	Milestone 2. Legal and Governance aspects of AI </a:t>
            </a:r>
            <a:r>
              <a:rPr lang="en-GB" sz="1400" dirty="0" err="1"/>
              <a:t>Fairnes</a:t>
            </a:r>
            <a:endParaRPr lang="en-GB" sz="1400" dirty="0"/>
          </a:p>
          <a:p>
            <a:pPr marL="0" indent="0">
              <a:buNone/>
            </a:pPr>
            <a:r>
              <a:rPr lang="en-GB" sz="2400" b="1" dirty="0"/>
              <a:t>Part II</a:t>
            </a:r>
            <a:r>
              <a:rPr lang="en-GB" sz="2400" dirty="0"/>
              <a:t>: Technical dimensions in Supervised ML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400" dirty="0"/>
              <a:t>Milestone 3. Sources, Forms, and Quantification</a:t>
            </a:r>
          </a:p>
          <a:p>
            <a:pPr marL="0" indent="0">
              <a:buNone/>
            </a:pPr>
            <a:r>
              <a:rPr lang="en-GB" sz="1400" dirty="0"/>
              <a:t>	Milestone 4. Mitigation</a:t>
            </a:r>
          </a:p>
          <a:p>
            <a:pPr marL="0" indent="0">
              <a:buNone/>
            </a:pPr>
            <a:r>
              <a:rPr lang="en-GB" sz="1400" dirty="0">
                <a:solidFill>
                  <a:srgbClr val="FF0000"/>
                </a:solidFill>
              </a:rPr>
              <a:t>	Milestone 5. Trade-offs and Interactions with other verticals in Trustworthy AI</a:t>
            </a:r>
          </a:p>
          <a:p>
            <a:pPr lvl="1"/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marL="1320800" lvl="3" indent="-457200">
              <a:buFont typeface="+mj-lt"/>
              <a:buAutoNum type="arabicPeriod"/>
            </a:pPr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lvl="1"/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6229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29"/>
    </mc:Choice>
    <mc:Fallback xmlns="">
      <p:transition spd="slow" advTm="41829"/>
    </mc:Fallback>
  </mc:AlternateContent>
  <p:extLst>
    <p:ext uri="{3A86A75C-4F4B-4683-9AE1-C65F6400EC91}">
      <p14:laserTraceLst xmlns:p14="http://schemas.microsoft.com/office/powerpoint/2010/main">
        <p14:tracePtLst>
          <p14:tracePt t="23902" x="2700338" y="4767263"/>
          <p14:tracePt t="24113" x="2395538" y="4997450"/>
          <p14:tracePt t="24130" x="2439988" y="4862513"/>
          <p14:tracePt t="24144" x="2484438" y="4710113"/>
          <p14:tracePt t="24159" x="2530475" y="4576763"/>
          <p14:tracePt t="24176" x="2574925" y="4441825"/>
          <p14:tracePt t="24190" x="2606675" y="4295775"/>
          <p14:tracePt t="24206" x="2657475" y="4175125"/>
          <p14:tracePt t="24221" x="2720975" y="4079875"/>
          <p14:tracePt t="24237" x="2790825" y="3983038"/>
          <p14:tracePt t="24253" x="2892425" y="3894138"/>
          <p14:tracePt t="24268" x="2989263" y="3817938"/>
          <p14:tracePt t="24284" x="3084513" y="3754438"/>
          <p14:tracePt t="24301" x="3179763" y="3716338"/>
          <p14:tracePt t="24315" x="3255963" y="3684588"/>
          <p14:tracePt t="24332" x="3338513" y="3659188"/>
          <p14:tracePt t="24346" x="3460750" y="3632200"/>
          <p14:tracePt t="24363" x="3600450" y="3625850"/>
          <p14:tracePt t="24378" x="3740150" y="3606800"/>
          <p14:tracePt t="24393" x="3854450" y="3581400"/>
          <p14:tracePt t="24409" x="3879850" y="3568700"/>
          <p14:tracePt t="24456" x="3879850" y="3562350"/>
          <p14:tracePt t="24471" x="3829050" y="3543300"/>
          <p14:tracePt t="24486" x="3689350" y="3511550"/>
          <p14:tracePt t="24503" x="3530600" y="3473450"/>
          <p14:tracePt t="24518" x="3395663" y="3441700"/>
          <p14:tracePt t="24535" x="3281363" y="3409950"/>
          <p14:tracePt t="24549" x="3236913" y="3403600"/>
          <p14:tracePt t="24565" x="3186113" y="3390900"/>
          <p14:tracePt t="24581" x="3173413" y="3384550"/>
          <p14:tracePt t="24597" x="3167063" y="3384550"/>
          <p14:tracePt t="24627" x="3154363" y="3384550"/>
          <p14:tracePt t="24644" x="3122613" y="3384550"/>
          <p14:tracePt t="24674" x="3116263" y="3384550"/>
          <p14:tracePt t="27159" x="3135313" y="3403600"/>
          <p14:tracePt t="27176" x="3236913" y="3435350"/>
          <p14:tracePt t="27191" x="3338513" y="3467100"/>
          <p14:tracePt t="27206" x="3441700" y="3492500"/>
          <p14:tracePt t="27223" x="3517900" y="3524250"/>
          <p14:tracePt t="27237" x="3575050" y="3549650"/>
          <p14:tracePt t="27253" x="3632200" y="3575050"/>
          <p14:tracePt t="27269" x="3663950" y="3600450"/>
          <p14:tracePt t="27283" x="3695700" y="3613150"/>
          <p14:tracePt t="27299" x="3740150" y="3638550"/>
          <p14:tracePt t="27317" x="3848100" y="3659188"/>
          <p14:tracePt t="27330" x="3887788" y="3659188"/>
          <p14:tracePt t="27346" x="3989388" y="3659188"/>
          <p14:tracePt t="27362" x="4116388" y="3632200"/>
          <p14:tracePt t="27380" x="4359275" y="3594100"/>
          <p14:tracePt t="27393" x="4435475" y="3575050"/>
          <p14:tracePt t="27408" x="4562475" y="3543300"/>
          <p14:tracePt t="27425" x="4695825" y="3511550"/>
          <p14:tracePt t="27442" x="4837113" y="3486150"/>
          <p14:tracePt t="27456" x="4995863" y="3467100"/>
          <p14:tracePt t="27471" x="5135563" y="3467100"/>
          <p14:tracePt t="27487" x="5276850" y="3460750"/>
          <p14:tracePt t="27503" x="5378450" y="3441700"/>
          <p14:tracePt t="27518" x="5416550" y="3441700"/>
          <p14:tracePt t="27534" x="5441950" y="3441700"/>
          <p14:tracePt t="27550" x="5454650" y="3441700"/>
          <p14:tracePt t="27566" x="5473700" y="3441700"/>
          <p14:tracePt t="27581" x="5499100" y="3441700"/>
          <p14:tracePt t="27597" x="5524500" y="3441700"/>
          <p14:tracePt t="27612" x="5537200" y="3441700"/>
          <p14:tracePt t="27628" x="5543550" y="3441700"/>
          <p14:tracePt t="27705" x="5549900" y="3441700"/>
          <p14:tracePt t="27737" x="5543550" y="3429000"/>
          <p14:tracePt t="27753" x="5524500" y="3422650"/>
          <p14:tracePt t="27768" x="5518150" y="3409950"/>
          <p14:tracePt t="27783" x="5511800" y="3409950"/>
          <p14:tracePt t="27799" x="5492750" y="3409950"/>
          <p14:tracePt t="27815" x="5473700" y="3409950"/>
          <p14:tracePt t="27831" x="5429250" y="3409950"/>
          <p14:tracePt t="27847" x="5397500" y="3409950"/>
          <p14:tracePt t="27861" x="5378450" y="3409950"/>
          <p14:tracePt t="27877" x="5372100" y="3403600"/>
          <p14:tracePt t="28096" x="5372100" y="3397250"/>
          <p14:tracePt t="29159" x="5397500" y="3441700"/>
          <p14:tracePt t="29174" x="5422900" y="3467100"/>
          <p14:tracePt t="29190" x="5429250" y="3486150"/>
          <p14:tracePt t="29206" x="5429250" y="3505200"/>
          <p14:tracePt t="29238" x="5410200" y="3511550"/>
          <p14:tracePt t="29253" x="5378450" y="3517900"/>
          <p14:tracePt t="29268" x="5353050" y="3524250"/>
          <p14:tracePt t="29268" x="5308600" y="3524250"/>
          <p14:tracePt t="29284" x="5224463" y="3524250"/>
          <p14:tracePt t="29299" x="5180013" y="3524250"/>
          <p14:tracePt t="29315" x="5084763" y="3524250"/>
          <p14:tracePt t="29331" x="4951413" y="3505200"/>
          <p14:tracePt t="29346" x="4746625" y="3479800"/>
          <p14:tracePt t="29364" x="4619625" y="3486150"/>
          <p14:tracePt t="29377" x="4549775" y="3498850"/>
          <p14:tracePt t="29395" x="4359275" y="3524250"/>
          <p14:tracePt t="29409" x="4294188" y="3530600"/>
          <p14:tracePt t="29426" x="4179888" y="3549650"/>
          <p14:tracePt t="29440" x="4052888" y="3549650"/>
          <p14:tracePt t="29456" x="3925888" y="3575050"/>
          <p14:tracePt t="29472" x="3790950" y="3600450"/>
          <p14:tracePt t="29487" x="3632200" y="3632200"/>
          <p14:tracePt t="29502" x="3498850" y="3638550"/>
          <p14:tracePt t="29518" x="3395663" y="3638550"/>
          <p14:tracePt t="29534" x="3294063" y="3638550"/>
          <p14:tracePt t="29549" x="3230563" y="3638550"/>
          <p14:tracePt t="29566" x="3205163" y="3638550"/>
          <p14:tracePt t="29582" x="3186113" y="3638550"/>
          <p14:tracePt t="29597" x="3179763" y="3638550"/>
          <p14:tracePt t="29659" x="3173413" y="3638550"/>
          <p14:tracePt t="29674" x="3154363" y="3638550"/>
          <p14:tracePt t="29691" x="3141663" y="3638550"/>
          <p14:tracePt t="29706" x="3135313" y="3638550"/>
          <p14:tracePt t="30221" x="3160713" y="3665538"/>
          <p14:tracePt t="30238" x="3186113" y="3684588"/>
          <p14:tracePt t="30252" x="3198813" y="3697288"/>
          <p14:tracePt t="30268" x="3205163" y="3697288"/>
          <p14:tracePt t="30315" x="3211513" y="3703638"/>
          <p14:tracePt t="30331" x="3217863" y="3709988"/>
          <p14:tracePt t="30346" x="3224213" y="3709988"/>
          <p14:tracePt t="30362" x="3224213" y="3716338"/>
          <p14:tracePt t="30377" x="3230563" y="3716338"/>
          <p14:tracePt t="30503" x="3236913" y="3716338"/>
          <p14:tracePt t="35627" x="3243263" y="3735388"/>
          <p14:tracePt t="35643" x="3363913" y="3900488"/>
          <p14:tracePt t="35659" x="3505200" y="4033838"/>
          <p14:tracePt t="35674" x="3632200" y="4137025"/>
          <p14:tracePt t="35690" x="3759200" y="4206875"/>
          <p14:tracePt t="35706" x="3925888" y="4264025"/>
          <p14:tracePt t="35722" x="4135438" y="4302125"/>
          <p14:tracePt t="35737" x="4397375" y="4340225"/>
          <p14:tracePt t="35755" x="4619625" y="4346575"/>
          <p14:tracePt t="35768" x="4964113" y="4346575"/>
          <p14:tracePt t="35784" x="5435600" y="4346575"/>
          <p14:tracePt t="35800" x="6154738" y="4340225"/>
          <p14:tracePt t="35818" x="6888163" y="4327525"/>
          <p14:tracePt t="36003" x="8169275" y="3760788"/>
          <p14:tracePt t="36018" x="8118475" y="3665538"/>
          <p14:tracePt t="36034" x="8054975" y="3581400"/>
          <p14:tracePt t="36050" x="7958138" y="3498850"/>
          <p14:tracePt t="36067" x="7856538" y="3448050"/>
          <p14:tracePt t="36084" x="7742238" y="3416300"/>
          <p14:tracePt t="36096" x="7678738" y="3403600"/>
          <p14:tracePt t="36112" x="7505700" y="3378200"/>
          <p14:tracePt t="36128" x="7296150" y="3365500"/>
          <p14:tracePt t="36143" x="7078663" y="3384550"/>
          <p14:tracePt t="36159" x="6875463" y="3416300"/>
          <p14:tracePt t="36174" x="6754813" y="3448050"/>
          <p14:tracePt t="36190" x="6710363" y="3467100"/>
          <p14:tracePt t="36206" x="6691313" y="3486150"/>
          <p14:tracePt t="36221" x="6678613" y="3505200"/>
          <p14:tracePt t="36239" x="6659563" y="3556000"/>
          <p14:tracePt t="36253" x="6634163" y="3613150"/>
          <p14:tracePt t="36270" x="6588125" y="3678238"/>
          <p14:tracePt t="36284" x="6556375" y="3716338"/>
          <p14:tracePt t="36299" x="6537325" y="3735388"/>
          <p14:tracePt t="36315" x="6518275" y="3760788"/>
          <p14:tracePt t="36331" x="6511925" y="3779838"/>
          <p14:tracePt t="36346" x="6511925" y="3792538"/>
          <p14:tracePt t="36363" x="6518275" y="3817938"/>
          <p14:tracePt t="36378" x="6537325" y="3836988"/>
          <p14:tracePt t="36393" x="6575425" y="3887788"/>
          <p14:tracePt t="36410" x="6640513" y="3938588"/>
          <p14:tracePt t="36424" x="6735763" y="3983038"/>
          <p14:tracePt t="36440" x="6824663" y="4008438"/>
          <p14:tracePt t="36457" x="6913563" y="4040188"/>
          <p14:tracePt t="36471" x="7002463" y="4046538"/>
          <p14:tracePt t="36488" x="7105650" y="4040188"/>
          <p14:tracePt t="36506" x="7207250" y="4014788"/>
          <p14:tracePt t="36519" x="7296150" y="3983038"/>
          <p14:tracePt t="36537" x="7366000" y="3957638"/>
          <p14:tracePt t="36550" x="7404100" y="3938588"/>
          <p14:tracePt t="36629" x="7486650" y="3843338"/>
          <p14:tracePt t="36643" x="7493000" y="3830638"/>
          <p14:tracePt t="36659" x="7493000" y="3805238"/>
          <p14:tracePt t="36674" x="7493000" y="3792538"/>
          <p14:tracePt t="36690" x="7493000" y="3779838"/>
          <p14:tracePt t="36706" x="7493000" y="3767138"/>
          <p14:tracePt t="36722" x="7480300" y="3760788"/>
          <p14:tracePt t="36753" x="7473950" y="3754438"/>
          <p14:tracePt t="36768" x="7467600" y="3754438"/>
          <p14:tracePt t="36784" x="7461250" y="3748088"/>
          <p14:tracePt t="36846" x="7454900" y="3748088"/>
          <p14:tracePt t="36862" x="7448550" y="3741738"/>
          <p14:tracePt t="36878" x="7435850" y="3722688"/>
          <p14:tracePt t="36893" x="7410450" y="3703638"/>
          <p14:tracePt t="36909" x="7385050" y="3678238"/>
          <p14:tracePt t="36925" x="7346950" y="3665538"/>
          <p14:tracePt t="36940" x="7258050" y="3638550"/>
          <p14:tracePt t="36956" x="7162800" y="3632200"/>
          <p14:tracePt t="36971" x="7072313" y="3632200"/>
          <p14:tracePt t="36988" x="6989763" y="3632200"/>
          <p14:tracePt t="37003" x="6900863" y="3646488"/>
          <p14:tracePt t="37020" x="6767513" y="3684588"/>
          <p14:tracePt t="37034" x="6646863" y="3716338"/>
          <p14:tracePt t="37049" x="6543675" y="3748088"/>
          <p14:tracePt t="37065" x="6467475" y="3773488"/>
          <p14:tracePt t="37081" x="6435725" y="3798888"/>
          <p14:tracePt t="37097" x="6410325" y="3817938"/>
          <p14:tracePt t="37112" x="6397625" y="3849688"/>
          <p14:tracePt t="37128" x="6391275" y="3875088"/>
          <p14:tracePt t="37144" x="6384925" y="3913188"/>
          <p14:tracePt t="37159" x="6391275" y="3944938"/>
          <p14:tracePt t="37174" x="6403975" y="3970338"/>
          <p14:tracePt t="37190" x="6423025" y="3989388"/>
          <p14:tracePt t="37206" x="6442075" y="4014788"/>
          <p14:tracePt t="37222" x="6467475" y="4033838"/>
          <p14:tracePt t="37237" x="6492875" y="4059238"/>
          <p14:tracePt t="37254" x="6537325" y="4086225"/>
          <p14:tracePt t="37268" x="6581775" y="4111625"/>
          <p14:tracePt t="37288" x="6653213" y="4137025"/>
          <p14:tracePt t="37300" x="6723063" y="4149725"/>
          <p14:tracePt t="37316" x="6799263" y="4149725"/>
          <p14:tracePt t="37332" x="6831013" y="4156075"/>
          <p14:tracePt t="37347" x="6856413" y="4156075"/>
          <p14:tracePt t="37364" x="6875463" y="4156075"/>
          <p14:tracePt t="37379" x="6881813" y="4156075"/>
          <p14:tracePt t="37410" x="6881813" y="4149725"/>
          <p14:tracePt t="37425" x="6888163" y="4143375"/>
          <p14:tracePt t="37440" x="6894513" y="4143375"/>
          <p14:tracePt t="37457" x="6900863" y="4130675"/>
          <p14:tracePt t="37471" x="6913563" y="4124325"/>
          <p14:tracePt t="37487" x="6938963" y="4111625"/>
          <p14:tracePt t="37504" x="6970713" y="4086225"/>
          <p14:tracePt t="37518" x="7008813" y="4073525"/>
          <p14:tracePt t="37538" x="7150100" y="4002088"/>
          <p14:tracePt t="37549" x="7194550" y="3976688"/>
          <p14:tracePt t="37566" x="7232650" y="3951288"/>
          <p14:tracePt t="37582" x="7270750" y="3932238"/>
          <p14:tracePt t="37597" x="7289800" y="3906838"/>
          <p14:tracePt t="37615" x="7321550" y="3875088"/>
          <p14:tracePt t="37630" x="7340600" y="3856038"/>
          <p14:tracePt t="37644" x="7372350" y="3830638"/>
          <p14:tracePt t="37659" x="7385050" y="3817938"/>
          <p14:tracePt t="37674" x="7404100" y="3798888"/>
          <p14:tracePt t="37691" x="7429500" y="3779838"/>
          <p14:tracePt t="37706" x="7448550" y="3767138"/>
          <p14:tracePt t="37721" x="7467600" y="3741738"/>
          <p14:tracePt t="37738" x="7486650" y="3722688"/>
          <p14:tracePt t="37755" x="7518400" y="3690938"/>
          <p14:tracePt t="37769" x="7545388" y="3665538"/>
          <p14:tracePt t="37789" x="7634288" y="3575050"/>
          <p14:tracePt t="37799" x="7653338" y="3549650"/>
          <p14:tracePt t="37816" x="7678738" y="3524250"/>
          <p14:tracePt t="37832" x="7691438" y="3517900"/>
          <p14:tracePt t="38190" x="7761288" y="3448050"/>
          <p14:tracePt t="38206" x="7939088" y="3460750"/>
          <p14:tracePt t="38221" x="8010525" y="3556000"/>
          <p14:tracePt t="38237" x="8016875" y="3587750"/>
          <p14:tracePt t="38674" x="8016875" y="3581400"/>
          <p14:tracePt t="38690" x="8016875" y="3575050"/>
          <p14:tracePt t="38706" x="8016875" y="3562350"/>
          <p14:tracePt t="38737" x="8016875" y="3549650"/>
          <p14:tracePt t="38752" x="8023225" y="3530600"/>
          <p14:tracePt t="38768" x="8023225" y="3511550"/>
          <p14:tracePt t="38784" x="8023225" y="3492500"/>
          <p14:tracePt t="38799" x="8029575" y="3473450"/>
          <p14:tracePt t="38816" x="8029575" y="3454400"/>
          <p14:tracePt t="38832" x="8048625" y="3429000"/>
          <p14:tracePt t="38849" x="8048625" y="3416300"/>
          <p14:tracePt t="38862" x="8048625" y="3409950"/>
          <p14:tracePt t="38878" x="8054975" y="3403600"/>
          <p14:tracePt t="38893" x="8054975" y="3397250"/>
          <p14:tracePt t="38909" x="8054975" y="3384550"/>
          <p14:tracePt t="38925" x="8048625" y="3378200"/>
          <p14:tracePt t="38940" x="8042275" y="3378200"/>
          <p14:tracePt t="38971" x="8042275" y="3371850"/>
          <p14:tracePt t="38987" x="8042275" y="3365500"/>
          <p14:tracePt t="39893" x="8048625" y="3359150"/>
          <p14:tracePt t="39909" x="8207375" y="3238500"/>
          <p14:tracePt t="39925" x="8347075" y="3128963"/>
          <p14:tracePt t="39940" x="8482013" y="3052763"/>
          <p14:tracePt t="39956" x="8628063" y="2970213"/>
          <p14:tracePt t="39971" x="8774113" y="2868613"/>
          <p14:tracePt t="39987" x="8966200" y="27082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EC requirements for trustworthy AI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E6C1FF-B9B1-4E61-8125-CBC213C73D35}"/>
              </a:ext>
            </a:extLst>
          </p:cNvPr>
          <p:cNvSpPr txBox="1"/>
          <p:nvPr/>
        </p:nvSpPr>
        <p:spPr>
          <a:xfrm>
            <a:off x="785109" y="1342143"/>
            <a:ext cx="776670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Ethics guidelines for trustworthy AI (EC)</a:t>
            </a:r>
            <a:r>
              <a:rPr lang="en-GB" dirty="0"/>
              <a:t>: 7 requirements:</a:t>
            </a:r>
          </a:p>
          <a:p>
            <a:endParaRPr lang="en-GB" dirty="0"/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Human agency and oversight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Technical Robustness and safety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Privacy and data governance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Transparency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Diversity, non-discrimination and fairness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Societal and environmental well-being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Accountability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B6C01E-EFC2-4975-9FB0-12B60BE6BA49}"/>
              </a:ext>
            </a:extLst>
          </p:cNvPr>
          <p:cNvSpPr txBox="1"/>
          <p:nvPr/>
        </p:nvSpPr>
        <p:spPr>
          <a:xfrm>
            <a:off x="849086" y="4732337"/>
            <a:ext cx="776670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/>
              <a:t>https://digital-strategy.ec.europa.eu/en/library/ethics-guidelines-trustworthy-ai</a:t>
            </a:r>
          </a:p>
        </p:txBody>
      </p:sp>
    </p:spTree>
    <p:extLst>
      <p:ext uri="{BB962C8B-B14F-4D97-AF65-F5344CB8AC3E}">
        <p14:creationId xmlns:p14="http://schemas.microsoft.com/office/powerpoint/2010/main" val="385223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115"/>
    </mc:Choice>
    <mc:Fallback xmlns="">
      <p:transition spd="slow" advTm="67115"/>
    </mc:Fallback>
  </mc:AlternateContent>
  <p:extLst>
    <p:ext uri="{3A86A75C-4F4B-4683-9AE1-C65F6400EC91}">
      <p14:laserTraceLst xmlns:p14="http://schemas.microsoft.com/office/powerpoint/2010/main">
        <p14:tracePtLst>
          <p14:tracePt t="21659" x="2743200" y="4772025"/>
          <p14:tracePt t="21782" x="2459038" y="5099050"/>
          <p14:tracePt t="21790" x="2503488" y="5067300"/>
          <p14:tracePt t="21798" x="2555875" y="5029200"/>
          <p14:tracePt t="21806" x="2600325" y="4997450"/>
          <p14:tracePt t="21814" x="2644775" y="4953000"/>
          <p14:tracePt t="21822" x="2682875" y="4913313"/>
          <p14:tracePt t="21830" x="2708275" y="4887913"/>
          <p14:tracePt t="21839" x="2720975" y="4875213"/>
          <p14:tracePt t="21846" x="2733675" y="4862513"/>
          <p14:tracePt t="21856" x="2733675" y="4856163"/>
          <p14:tracePt t="21961" x="2740025" y="4856163"/>
          <p14:tracePt t="21968" x="2746375" y="4856163"/>
          <p14:tracePt t="21976" x="2765425" y="4856163"/>
          <p14:tracePt t="21985" x="2809875" y="4856163"/>
          <p14:tracePt t="21992" x="2892425" y="4856163"/>
          <p14:tracePt t="22001" x="3001963" y="4856163"/>
          <p14:tracePt t="22008" x="3109913" y="4843463"/>
          <p14:tracePt t="22016" x="3236913" y="4843463"/>
          <p14:tracePt t="22024" x="3389313" y="4843463"/>
          <p14:tracePt t="22032" x="3587750" y="4830763"/>
          <p14:tracePt t="22040" x="3829050" y="4818063"/>
          <p14:tracePt t="22052" x="4033838" y="4811713"/>
          <p14:tracePt t="22058" x="4192588" y="4799013"/>
          <p14:tracePt t="22066" x="4294188" y="4786313"/>
          <p14:tracePt t="22074" x="4378325" y="4786313"/>
          <p14:tracePt t="22082" x="4454525" y="4799013"/>
          <p14:tracePt t="22090" x="4511675" y="4805363"/>
          <p14:tracePt t="22098" x="4537075" y="4811713"/>
          <p14:tracePt t="22106" x="4556125" y="4824413"/>
          <p14:tracePt t="22114" x="4562475" y="4830763"/>
          <p14:tracePt t="22122" x="4575175" y="4837113"/>
          <p14:tracePt t="22131" x="4587875" y="4843463"/>
          <p14:tracePt t="22139" x="4600575" y="4856163"/>
          <p14:tracePt t="22146" x="4606925" y="4856163"/>
          <p14:tracePt t="22155" x="4619625" y="4862513"/>
          <p14:tracePt t="22162" x="4632325" y="4862513"/>
          <p14:tracePt t="22171" x="4638675" y="4862513"/>
          <p14:tracePt t="22178" x="4651375" y="4862513"/>
          <p14:tracePt t="22188" x="4657725" y="4862513"/>
          <p14:tracePt t="22401" x="4664075" y="4862513"/>
          <p14:tracePt t="22408" x="4676775" y="4862513"/>
          <p14:tracePt t="22416" x="4714875" y="4843463"/>
          <p14:tracePt t="22424" x="4772025" y="4830763"/>
          <p14:tracePt t="22432" x="4837113" y="4811713"/>
          <p14:tracePt t="22440" x="4894263" y="4799013"/>
          <p14:tracePt t="22451" x="4970463" y="4779963"/>
          <p14:tracePt t="22458" x="5033963" y="4773613"/>
          <p14:tracePt t="22466" x="5078413" y="4767263"/>
          <p14:tracePt t="22474" x="5103813" y="4760913"/>
          <p14:tracePt t="22482" x="5116513" y="4760913"/>
          <p14:tracePt t="22490" x="5148263" y="4760913"/>
          <p14:tracePt t="22498" x="5192713" y="4760913"/>
          <p14:tracePt t="22506" x="5237163" y="4760913"/>
          <p14:tracePt t="22514" x="5283200" y="4748213"/>
          <p14:tracePt t="22522" x="5327650" y="4748213"/>
          <p14:tracePt t="22530" x="5359400" y="4748213"/>
          <p14:tracePt t="22540" x="5403850" y="4754563"/>
          <p14:tracePt t="22546" x="5429250" y="4767263"/>
          <p14:tracePt t="22554" x="5441950" y="4773613"/>
          <p14:tracePt t="22562" x="5448300" y="4773613"/>
          <p14:tracePt t="22606" x="5448300" y="4779963"/>
          <p14:tracePt t="22986" x="5467350" y="4773613"/>
          <p14:tracePt t="22994" x="5486400" y="4760913"/>
          <p14:tracePt t="23003" x="5505450" y="4748213"/>
          <p14:tracePt t="23010" x="5556250" y="4703763"/>
          <p14:tracePt t="23018" x="5638800" y="4652963"/>
          <p14:tracePt t="23026" x="5780088" y="4589463"/>
          <p14:tracePt t="23035" x="5983288" y="4498975"/>
          <p14:tracePt t="23040" x="6219825" y="4378325"/>
          <p14:tracePt t="23048" x="6448425" y="4257675"/>
          <p14:tracePt t="23056" x="6742113" y="4111625"/>
          <p14:tracePt t="23064" x="7040563" y="3913188"/>
          <p14:tracePt t="23072" x="7486650" y="3703638"/>
          <p14:tracePt t="23080" x="7926388" y="3486150"/>
          <p14:tracePt t="23088" x="8353425" y="3244850"/>
          <p14:tracePt t="23096" x="8710613" y="3040063"/>
          <p14:tracePt t="23104" x="9036050" y="2824163"/>
          <p14:tracePt t="28981" x="8824913" y="452438"/>
          <p14:tracePt t="28988" x="8710613" y="439738"/>
          <p14:tracePt t="28996" x="8596313" y="433388"/>
          <p14:tracePt t="29004" x="8520113" y="427038"/>
          <p14:tracePt t="29010" x="8455025" y="414338"/>
          <p14:tracePt t="29018" x="8385175" y="401638"/>
          <p14:tracePt t="29026" x="8328025" y="382588"/>
          <p14:tracePt t="29034" x="8264525" y="369888"/>
          <p14:tracePt t="29042" x="8169275" y="344488"/>
          <p14:tracePt t="29050" x="8061325" y="325438"/>
          <p14:tracePt t="29059" x="7951788" y="300038"/>
          <p14:tracePt t="29066" x="7843838" y="268288"/>
          <p14:tracePt t="29074" x="7697788" y="249238"/>
          <p14:tracePt t="29082" x="7577138" y="230188"/>
          <p14:tracePt t="29090" x="7467600" y="209550"/>
          <p14:tracePt t="29098" x="7404100" y="209550"/>
          <p14:tracePt t="29106" x="7346950" y="217488"/>
          <p14:tracePt t="29114" x="7302500" y="230188"/>
          <p14:tracePt t="29122" x="7258050" y="255588"/>
          <p14:tracePt t="29130" x="7188200" y="293688"/>
          <p14:tracePt t="29138" x="7118350" y="357188"/>
          <p14:tracePt t="29146" x="7053263" y="439738"/>
          <p14:tracePt t="29154" x="6977063" y="554038"/>
          <p14:tracePt t="29163" x="6875463" y="727075"/>
          <p14:tracePt t="29168" x="6742113" y="885825"/>
          <p14:tracePt t="29176" x="6581775" y="1090613"/>
          <p14:tracePt t="29194" x="6194425" y="1517650"/>
          <p14:tracePt t="29200" x="5945188" y="1733550"/>
          <p14:tracePt t="29208" x="5722938" y="1931988"/>
          <p14:tracePt t="29216" x="5480050" y="2103438"/>
          <p14:tracePt t="29224" x="5256213" y="2281238"/>
          <p14:tracePt t="29232" x="5091113" y="2435225"/>
          <p14:tracePt t="29241" x="4951413" y="2562225"/>
          <p14:tracePt t="29249" x="4830763" y="2670175"/>
          <p14:tracePt t="29256" x="4759325" y="2752725"/>
          <p14:tracePt t="29265" x="4708525" y="2824163"/>
          <p14:tracePt t="29272" x="4670425" y="2881313"/>
          <p14:tracePt t="29280" x="4645025" y="2938463"/>
          <p14:tracePt t="29288" x="4619625" y="3001963"/>
          <p14:tracePt t="29296" x="4587875" y="3065463"/>
          <p14:tracePt t="29304" x="4568825" y="3097213"/>
          <p14:tracePt t="29312" x="4556125" y="3122613"/>
          <p14:tracePt t="29318" x="4543425" y="3141663"/>
          <p14:tracePt t="29326" x="4543425" y="3148013"/>
          <p14:tracePt t="29334" x="4537075" y="3154363"/>
          <p14:tracePt t="29418" x="4543425" y="3154363"/>
          <p14:tracePt t="29426" x="4613275" y="3097213"/>
          <p14:tracePt t="29434" x="4708525" y="3001963"/>
          <p14:tracePt t="29442" x="4811713" y="2868613"/>
          <p14:tracePt t="29450" x="4926013" y="2727325"/>
          <p14:tracePt t="29459" x="5072063" y="2587625"/>
          <p14:tracePt t="29466" x="5218113" y="2441575"/>
          <p14:tracePt t="29472" x="5334000" y="2300288"/>
          <p14:tracePt t="29481" x="5384800" y="2211388"/>
          <p14:tracePt t="29488" x="5429250" y="2154238"/>
          <p14:tracePt t="29497" x="5441950" y="2116138"/>
          <p14:tracePt t="29504" x="5441950" y="2109788"/>
          <p14:tracePt t="29516" x="5441950" y="2103438"/>
          <p14:tracePt t="29624" x="5441950" y="2109788"/>
          <p14:tracePt t="29632" x="5429250" y="2160588"/>
          <p14:tracePt t="29638" x="5397500" y="2224088"/>
          <p14:tracePt t="29647" x="5346700" y="2306638"/>
          <p14:tracePt t="29654" x="5302250" y="2397125"/>
          <p14:tracePt t="29662" x="5264150" y="2473325"/>
          <p14:tracePt t="29670" x="5230813" y="2568575"/>
          <p14:tracePt t="29678" x="5192713" y="2638425"/>
          <p14:tracePt t="29686" x="5167313" y="2714625"/>
          <p14:tracePt t="29695" x="5154613" y="2798763"/>
          <p14:tracePt t="29702" x="5116513" y="2868613"/>
          <p14:tracePt t="29711" x="5072063" y="2957513"/>
          <p14:tracePt t="29718" x="5008563" y="3059113"/>
          <p14:tracePt t="29726" x="4951413" y="3160713"/>
          <p14:tracePt t="29734" x="4900613" y="3244850"/>
          <p14:tracePt t="29742" x="4856163" y="3308350"/>
          <p14:tracePt t="29750" x="4805363" y="3371850"/>
          <p14:tracePt t="29758" x="4765675" y="3435350"/>
          <p14:tracePt t="29766" x="4721225" y="3505200"/>
          <p14:tracePt t="29774" x="4670425" y="3575050"/>
          <p14:tracePt t="29781" x="4638675" y="3625850"/>
          <p14:tracePt t="29788" x="4606925" y="3671888"/>
          <p14:tracePt t="29797" x="4587875" y="3709988"/>
          <p14:tracePt t="29804" x="4581525" y="3729038"/>
          <p14:tracePt t="29813" x="4575175" y="3735388"/>
          <p14:tracePt t="29820" x="4575175" y="3748088"/>
          <p14:tracePt t="29829" x="4568825" y="3754438"/>
          <p14:tracePt t="29836" x="4562475" y="3760788"/>
          <p14:tracePt t="29846" x="4562475" y="3773488"/>
          <p14:tracePt t="29861" x="4556125" y="3786188"/>
          <p14:tracePt t="29868" x="4549775" y="3798888"/>
          <p14:tracePt t="29876" x="4537075" y="3811588"/>
          <p14:tracePt t="29884" x="4524375" y="3843338"/>
          <p14:tracePt t="29892" x="4505325" y="3881438"/>
          <p14:tracePt t="29900" x="4479925" y="3913188"/>
          <p14:tracePt t="29908" x="4467225" y="3951288"/>
          <p14:tracePt t="29916" x="4454525" y="3976688"/>
          <p14:tracePt t="29924" x="4441825" y="4002088"/>
          <p14:tracePt t="29932" x="4429125" y="4027488"/>
          <p14:tracePt t="29945" x="4416425" y="4046538"/>
          <p14:tracePt t="29947" x="4403725" y="4065588"/>
          <p14:tracePt t="29954" x="4391025" y="4092575"/>
          <p14:tracePt t="29962" x="4378325" y="4117975"/>
          <p14:tracePt t="29970" x="4365625" y="4137025"/>
          <p14:tracePt t="29979" x="4352925" y="4156075"/>
          <p14:tracePt t="29986" x="4346575" y="4168775"/>
          <p14:tracePt t="29995" x="4338638" y="4181475"/>
          <p14:tracePt t="30002" x="4332288" y="4194175"/>
          <p14:tracePt t="30011" x="4332288" y="4206875"/>
          <p14:tracePt t="30018" x="4325938" y="4213225"/>
          <p14:tracePt t="30027" x="4319588" y="4225925"/>
          <p14:tracePt t="30034" x="4319588" y="4232275"/>
          <p14:tracePt t="30042" x="4313238" y="4238625"/>
          <p14:tracePt t="30050" x="4306888" y="4244975"/>
          <p14:tracePt t="30066" x="4306888" y="4257675"/>
          <p14:tracePt t="30074" x="4300538" y="4264025"/>
          <p14:tracePt t="30082" x="4294188" y="4270375"/>
          <p14:tracePt t="30090" x="4287838" y="4276725"/>
          <p14:tracePt t="30104" x="4287838" y="4283075"/>
          <p14:tracePt t="30112" x="4281488" y="4289425"/>
          <p14:tracePt t="30120" x="4275138" y="4295775"/>
          <p14:tracePt t="30176" x="4268788" y="4295775"/>
          <p14:tracePt t="30192" x="4256088" y="4295775"/>
          <p14:tracePt t="30200" x="4205288" y="4295775"/>
          <p14:tracePt t="30208" x="4129088" y="4283075"/>
          <p14:tracePt t="30216" x="4046538" y="4270375"/>
          <p14:tracePt t="30224" x="3951288" y="4264025"/>
          <p14:tracePt t="30232" x="3854450" y="4244975"/>
          <p14:tracePt t="30240" x="3746500" y="4219575"/>
          <p14:tracePt t="30248" x="3587750" y="4168775"/>
          <p14:tracePt t="30254" x="3448050" y="4098925"/>
          <p14:tracePt t="30263" x="3243263" y="4008438"/>
          <p14:tracePt t="30270" x="3040063" y="3919538"/>
          <p14:tracePt t="30279" x="2835275" y="3843338"/>
          <p14:tracePt t="30286" x="2638425" y="3773488"/>
          <p14:tracePt t="30294" x="2471738" y="3690938"/>
          <p14:tracePt t="30302" x="2344738" y="3613150"/>
          <p14:tracePt t="30311" x="2274888" y="3556000"/>
          <p14:tracePt t="30318" x="2205038" y="3479800"/>
          <p14:tracePt t="30327" x="2135188" y="3403600"/>
          <p14:tracePt t="30334" x="2071688" y="3333750"/>
          <p14:tracePt t="30342" x="2019300" y="3257550"/>
          <p14:tracePt t="30350" x="2000250" y="3186113"/>
          <p14:tracePt t="30358" x="1993900" y="3141663"/>
          <p14:tracePt t="30366" x="1993900" y="3097213"/>
          <p14:tracePt t="30374" x="1993900" y="3059113"/>
          <p14:tracePt t="30383" x="1993900" y="3014663"/>
          <p14:tracePt t="30390" x="1993900" y="2957513"/>
          <p14:tracePt t="30398" x="1993900" y="2894013"/>
          <p14:tracePt t="30406" x="1993900" y="2843213"/>
          <p14:tracePt t="30413" x="1987550" y="2778125"/>
          <p14:tracePt t="30420" x="1968500" y="2708275"/>
          <p14:tracePt t="30429" x="1955800" y="2644775"/>
          <p14:tracePt t="30436" x="1936750" y="2562225"/>
          <p14:tracePt t="30444" x="1917700" y="2492375"/>
          <p14:tracePt t="30452" x="1905000" y="2435225"/>
          <p14:tracePt t="30461" x="1879600" y="2390775"/>
          <p14:tracePt t="30468" x="1866900" y="2365375"/>
          <p14:tracePt t="30477" x="1854200" y="2344738"/>
          <p14:tracePt t="30484" x="1847850" y="2332038"/>
          <p14:tracePt t="30492" x="1841500" y="2325688"/>
          <p14:tracePt t="30500" x="1835150" y="2319338"/>
          <p14:tracePt t="30508" x="1835150" y="2312988"/>
          <p14:tracePt t="30516" x="1828800" y="2312988"/>
          <p14:tracePt t="30532" x="1828800" y="2306638"/>
          <p14:tracePt t="30540" x="1822450" y="2306638"/>
          <p14:tracePt t="30548" x="1809750" y="2300288"/>
          <p14:tracePt t="30556" x="1797050" y="2287588"/>
          <p14:tracePt t="30564" x="1790700" y="2274888"/>
          <p14:tracePt t="30570" x="1778000" y="2268538"/>
          <p14:tracePt t="30579" x="1765300" y="2255838"/>
          <p14:tracePt t="30586" x="1752600" y="2243138"/>
          <p14:tracePt t="30594" x="1746250" y="2230438"/>
          <p14:tracePt t="30602" x="1733550" y="2217738"/>
          <p14:tracePt t="30610" x="1714500" y="2211388"/>
          <p14:tracePt t="30618" x="1701800" y="2198688"/>
          <p14:tracePt t="30627" x="1689100" y="2185988"/>
          <p14:tracePt t="30634" x="1682750" y="2173288"/>
          <p14:tracePt t="30643" x="1670050" y="2160588"/>
          <p14:tracePt t="30650" x="1657350" y="2154238"/>
          <p14:tracePt t="30658" x="1651000" y="2141538"/>
          <p14:tracePt t="30666" x="1644650" y="2128838"/>
          <p14:tracePt t="30674" x="1638300" y="2116138"/>
          <p14:tracePt t="30682" x="1631950" y="2116138"/>
          <p14:tracePt t="30690" x="1631950" y="2109788"/>
          <p14:tracePt t="31046" x="1625600" y="2109788"/>
          <p14:tracePt t="31052" x="1612900" y="2141538"/>
          <p14:tracePt t="31060" x="1598613" y="2185988"/>
          <p14:tracePt t="31068" x="1585913" y="2224088"/>
          <p14:tracePt t="31077" x="1566863" y="2268538"/>
          <p14:tracePt t="31084" x="1554163" y="2287588"/>
          <p14:tracePt t="31093" x="1541463" y="2312988"/>
          <p14:tracePt t="31100" x="1535113" y="2325688"/>
          <p14:tracePt t="31108" x="1528763" y="2332038"/>
          <p14:tracePt t="31116" x="1528763" y="2344738"/>
          <p14:tracePt t="31124" x="1522413" y="2351088"/>
          <p14:tracePt t="31140" x="1522413" y="2359025"/>
          <p14:tracePt t="31206" x="1522413" y="2365375"/>
          <p14:tracePt t="31214" x="1528763" y="2371725"/>
          <p14:tracePt t="31222" x="1535113" y="2384425"/>
          <p14:tracePt t="31230" x="1541463" y="2397125"/>
          <p14:tracePt t="31238" x="1547813" y="2409825"/>
          <p14:tracePt t="31247" x="1547813" y="2416175"/>
          <p14:tracePt t="31254" x="1554163" y="2422525"/>
          <p14:tracePt t="31263" x="1554163" y="2428875"/>
          <p14:tracePt t="31270" x="1560513" y="2435225"/>
          <p14:tracePt t="31279" x="1566863" y="2441575"/>
          <p14:tracePt t="31287" x="1573213" y="2447925"/>
          <p14:tracePt t="31302" x="1579563" y="2447925"/>
          <p14:tracePt t="31458" x="1579563" y="2454275"/>
          <p14:tracePt t="31464" x="1573213" y="2460625"/>
          <p14:tracePt t="31472" x="1566863" y="2460625"/>
          <p14:tracePt t="31480" x="1554163" y="2466975"/>
          <p14:tracePt t="31488" x="1547813" y="2473325"/>
          <p14:tracePt t="31496" x="1535113" y="2486025"/>
          <p14:tracePt t="31504" x="1516063" y="2498725"/>
          <p14:tracePt t="31512" x="1497013" y="2511425"/>
          <p14:tracePt t="31518" x="1490663" y="2524125"/>
          <p14:tracePt t="31526" x="1471613" y="2536825"/>
          <p14:tracePt t="31534" x="1458913" y="2549525"/>
          <p14:tracePt t="31542" x="1446213" y="2568575"/>
          <p14:tracePt t="31550" x="1433513" y="2581275"/>
          <p14:tracePt t="31559" x="1420813" y="2593975"/>
          <p14:tracePt t="31566" x="1420813" y="2600325"/>
          <p14:tracePt t="31574" x="1408113" y="2613025"/>
          <p14:tracePt t="31583" x="1401763" y="2625725"/>
          <p14:tracePt t="31591" x="1389063" y="2638425"/>
          <p14:tracePt t="31598" x="1376363" y="2663825"/>
          <p14:tracePt t="31606" x="1363663" y="2676525"/>
          <p14:tracePt t="31614" x="1350963" y="2701925"/>
          <p14:tracePt t="31622" x="1338263" y="2727325"/>
          <p14:tracePt t="31630" x="1325563" y="2759075"/>
          <p14:tracePt t="31638" x="1319213" y="2765425"/>
          <p14:tracePt t="31647" x="1319213" y="2778125"/>
          <p14:tracePt t="31654" x="1312863" y="2792413"/>
          <p14:tracePt t="31663" x="1312863" y="2798763"/>
          <p14:tracePt t="31670" x="1312863" y="2811463"/>
          <p14:tracePt t="31679" x="1312863" y="2817813"/>
          <p14:tracePt t="31684" x="1319213" y="2830513"/>
          <p14:tracePt t="31693" x="1325563" y="2843213"/>
          <p14:tracePt t="31700" x="1338263" y="2855913"/>
          <p14:tracePt t="31709" x="1344613" y="2855913"/>
          <p14:tracePt t="31717" x="1350963" y="2868613"/>
          <p14:tracePt t="31725" x="1363663" y="2874963"/>
          <p14:tracePt t="31732" x="1370013" y="2881313"/>
          <p14:tracePt t="31748" x="1376363" y="2887663"/>
          <p14:tracePt t="31756" x="1389063" y="2894013"/>
          <p14:tracePt t="31784" x="1395413" y="2894013"/>
          <p14:tracePt t="32156" x="1401763" y="2894013"/>
          <p14:tracePt t="35988" x="1401763" y="2874963"/>
          <p14:tracePt t="35996" x="1414463" y="2805113"/>
          <p14:tracePt t="36005" x="1420813" y="2714625"/>
          <p14:tracePt t="36012" x="1433513" y="2632075"/>
          <p14:tracePt t="36020" x="1439863" y="2568575"/>
          <p14:tracePt t="36028" x="1439863" y="2524125"/>
          <p14:tracePt t="36039" x="1439863" y="2498725"/>
          <p14:tracePt t="36046" x="1439863" y="2486025"/>
          <p14:tracePt t="36057" x="1452563" y="2479675"/>
          <p14:tracePt t="36062" x="1465263" y="2460625"/>
          <p14:tracePt t="36070" x="1490663" y="2441575"/>
          <p14:tracePt t="36078" x="1541463" y="2390775"/>
          <p14:tracePt t="36086" x="1579563" y="2338388"/>
          <p14:tracePt t="36094" x="1619250" y="2293938"/>
          <p14:tracePt t="36102" x="1670050" y="2243138"/>
          <p14:tracePt t="36110" x="1708150" y="2192338"/>
          <p14:tracePt t="36118" x="1746250" y="2135188"/>
          <p14:tracePt t="36126" x="1778000" y="2090738"/>
          <p14:tracePt t="36134" x="1790700" y="2039938"/>
          <p14:tracePt t="36142" x="1803400" y="2014538"/>
          <p14:tracePt t="36150" x="1816100" y="1989138"/>
          <p14:tracePt t="36158" x="1828800" y="1970088"/>
          <p14:tracePt t="36168" x="1828800" y="1963738"/>
          <p14:tracePt t="36174" x="1828800" y="1957388"/>
          <p14:tracePt t="36182" x="1835150" y="1951038"/>
          <p14:tracePt t="36192" x="1835150" y="1944688"/>
          <p14:tracePt t="36200" x="1835150" y="1938338"/>
          <p14:tracePt t="36208" x="1835150" y="1931988"/>
          <p14:tracePt t="36225" x="1828800" y="1924050"/>
          <p14:tracePt t="36232" x="1828800" y="1917700"/>
          <p14:tracePt t="36240" x="1816100" y="1917700"/>
          <p14:tracePt t="36248" x="1803400" y="1905000"/>
          <p14:tracePt t="36256" x="1803400" y="1898650"/>
          <p14:tracePt t="36264" x="1797050" y="1892300"/>
          <p14:tracePt t="36272" x="1784350" y="1892300"/>
          <p14:tracePt t="36280" x="1778000" y="1879600"/>
          <p14:tracePt t="36289" x="1765300" y="1873250"/>
          <p14:tracePt t="36294" x="1752600" y="1873250"/>
          <p14:tracePt t="36302" x="1739900" y="1866900"/>
          <p14:tracePt t="36310" x="1727200" y="1866900"/>
          <p14:tracePt t="36318" x="1714500" y="1860550"/>
          <p14:tracePt t="36326" x="1708150" y="1860550"/>
          <p14:tracePt t="36334" x="1689100" y="1860550"/>
          <p14:tracePt t="36342" x="1676400" y="1854200"/>
          <p14:tracePt t="36350" x="1670050" y="1854200"/>
          <p14:tracePt t="36358" x="1657350" y="1854200"/>
          <p14:tracePt t="36366" x="1644650" y="1854200"/>
          <p14:tracePt t="36374" x="1638300" y="1854200"/>
          <p14:tracePt t="36382" x="1625600" y="1854200"/>
          <p14:tracePt t="36391" x="1612900" y="1860550"/>
          <p14:tracePt t="36398" x="1606550" y="1873250"/>
          <p14:tracePt t="36406" x="1592263" y="1898650"/>
          <p14:tracePt t="36414" x="1579563" y="1924050"/>
          <p14:tracePt t="36422" x="1560513" y="1963738"/>
          <p14:tracePt t="36430" x="1528763" y="2008188"/>
          <p14:tracePt t="36439" x="1503363" y="2065338"/>
          <p14:tracePt t="36446" x="1471613" y="2135188"/>
          <p14:tracePt t="36452" x="1439863" y="2224088"/>
          <p14:tracePt t="36460" x="1420813" y="2325688"/>
          <p14:tracePt t="36468" x="1401763" y="2447925"/>
          <p14:tracePt t="36476" x="1382713" y="2555875"/>
          <p14:tracePt t="36484" x="1363663" y="2701925"/>
          <p14:tracePt t="36492" x="1344613" y="2868613"/>
          <p14:tracePt t="36500" x="1306513" y="3033713"/>
          <p14:tracePt t="36508" x="1287463" y="3160713"/>
          <p14:tracePt t="36516" x="1262063" y="3263900"/>
          <p14:tracePt t="36524" x="1243013" y="3371850"/>
          <p14:tracePt t="36532" x="1230313" y="3479800"/>
          <p14:tracePt t="36541" x="1230313" y="3594100"/>
          <p14:tracePt t="36548" x="1230313" y="3722688"/>
          <p14:tracePt t="36557" x="1230313" y="3836988"/>
          <p14:tracePt t="36564" x="1230313" y="3925888"/>
          <p14:tracePt t="36572" x="1230313" y="3995738"/>
          <p14:tracePt t="36580" x="1230313" y="4059238"/>
          <p14:tracePt t="36589" x="1211263" y="4111625"/>
          <p14:tracePt t="36596" x="1204913" y="4156075"/>
          <p14:tracePt t="36606" x="1198563" y="4200525"/>
          <p14:tracePt t="36612" x="1192213" y="4244975"/>
          <p14:tracePt t="36622" x="1179513" y="4289425"/>
          <p14:tracePt t="36626" x="1179513" y="4327525"/>
          <p14:tracePt t="36634" x="1179513" y="4352925"/>
          <p14:tracePt t="36642" x="1179513" y="4371975"/>
          <p14:tracePt t="36650" x="1179513" y="4378325"/>
          <p14:tracePt t="36659" x="1179513" y="4391025"/>
          <p14:tracePt t="36666" x="1179513" y="4410075"/>
          <p14:tracePt t="36674" x="1179513" y="4435475"/>
          <p14:tracePt t="36682" x="1173163" y="4454525"/>
          <p14:tracePt t="36691" x="1173163" y="4467225"/>
          <p14:tracePt t="36698" x="1173163" y="4486275"/>
          <p14:tracePt t="36706" x="1173163" y="4492625"/>
          <p14:tracePt t="36714" x="1173163" y="4506913"/>
          <p14:tracePt t="36723" x="1173163" y="4513263"/>
          <p14:tracePt t="36896" x="1179513" y="4513263"/>
          <p14:tracePt t="36912" x="1192213" y="4519613"/>
          <p14:tracePt t="36921" x="1236663" y="4532313"/>
          <p14:tracePt t="36928" x="1281113" y="4538663"/>
          <p14:tracePt t="36937" x="1344613" y="4557713"/>
          <p14:tracePt t="36942" x="1414463" y="4576763"/>
          <p14:tracePt t="36950" x="1477963" y="4583113"/>
          <p14:tracePt t="36958" x="1541463" y="4595813"/>
          <p14:tracePt t="36966" x="1598613" y="4614863"/>
          <p14:tracePt t="36975" x="1663700" y="4621213"/>
          <p14:tracePt t="36982" x="1752600" y="4621213"/>
          <p14:tracePt t="36992" x="1854200" y="4633913"/>
          <p14:tracePt t="36998" x="1987550" y="4640263"/>
          <p14:tracePt t="37008" x="2103438" y="4640263"/>
          <p14:tracePt t="37016" x="2230438" y="4640263"/>
          <p14:tracePt t="37024" x="2389188" y="4633913"/>
          <p14:tracePt t="37032" x="2497138" y="4633913"/>
          <p14:tracePt t="37041" x="2600325" y="4627563"/>
          <p14:tracePt t="37048" x="2695575" y="4627563"/>
          <p14:tracePt t="37057" x="2790825" y="4627563"/>
          <p14:tracePt t="37072" x="2962275" y="4627563"/>
          <p14:tracePt t="37080" x="3033713" y="4627563"/>
          <p14:tracePt t="37090" x="3122613" y="4627563"/>
          <p14:tracePt t="37098" x="3224213" y="4627563"/>
          <p14:tracePt t="37107" x="3332163" y="4640263"/>
          <p14:tracePt t="37114" x="3414713" y="4646613"/>
          <p14:tracePt t="37123" x="3505200" y="4646613"/>
          <p14:tracePt t="37130" x="3587750" y="4646613"/>
          <p14:tracePt t="37138" x="3670300" y="4646613"/>
          <p14:tracePt t="37148" x="3746500" y="4652963"/>
          <p14:tracePt t="37157" x="3810000" y="4665663"/>
          <p14:tracePt t="37164" x="3867150" y="4665663"/>
          <p14:tracePt t="37171" x="3919538" y="4672013"/>
          <p14:tracePt t="37180" x="3976688" y="4678363"/>
          <p14:tracePt t="37188" x="4033838" y="4697413"/>
          <p14:tracePt t="37196" x="4084638" y="4703763"/>
          <p14:tracePt t="37205" x="4129088" y="4710113"/>
          <p14:tracePt t="37210" x="4154488" y="4710113"/>
          <p14:tracePt t="37218" x="4173538" y="4716463"/>
          <p14:tracePt t="37228" x="4179888" y="4716463"/>
          <p14:tracePt t="37236" x="4192588" y="4722813"/>
          <p14:tracePt t="37244" x="4205288" y="4722813"/>
          <p14:tracePt t="37252" x="4211638" y="4722813"/>
          <p14:tracePt t="37260" x="4224338" y="4722813"/>
          <p14:tracePt t="37268" x="4230688" y="4722813"/>
          <p14:tracePt t="37278" x="4243388" y="4722813"/>
          <p14:tracePt t="37286" x="4256088" y="4722813"/>
          <p14:tracePt t="37294" x="4262438" y="4716463"/>
          <p14:tracePt t="37302" x="4275138" y="4716463"/>
          <p14:tracePt t="37310" x="4281488" y="4716463"/>
          <p14:tracePt t="37460" x="4287838" y="4716463"/>
          <p14:tracePt t="37470" x="4332288" y="4716463"/>
          <p14:tracePt t="37478" x="4403725" y="4716463"/>
          <p14:tracePt t="37487" x="4492625" y="4735513"/>
          <p14:tracePt t="37492" x="4600575" y="4748213"/>
          <p14:tracePt t="37500" x="4714875" y="4748213"/>
          <p14:tracePt t="37508" x="4830763" y="4754563"/>
          <p14:tracePt t="37516" x="4976813" y="4754563"/>
          <p14:tracePt t="37526" x="5129213" y="4754563"/>
          <p14:tracePt t="37532" x="5270500" y="4773613"/>
          <p14:tracePt t="37542" x="5441950" y="4773613"/>
          <p14:tracePt t="37550" x="5626100" y="4760913"/>
          <p14:tracePt t="37558" x="5773738" y="4735513"/>
          <p14:tracePt t="37566" x="5894388" y="4716463"/>
          <p14:tracePt t="37574" x="6027738" y="4710113"/>
          <p14:tracePt t="37582" x="6154738" y="4691063"/>
          <p14:tracePt t="37591" x="6251575" y="4684713"/>
          <p14:tracePt t="37600" x="6334125" y="4684713"/>
          <p14:tracePt t="37608" x="6397625" y="4684713"/>
          <p14:tracePt t="37616" x="6448425" y="4684713"/>
          <p14:tracePt t="37624" x="6467475" y="4684713"/>
          <p14:tracePt t="37632" x="6473825" y="4684713"/>
          <p14:tracePt t="38454" x="6473825" y="4678363"/>
          <p14:tracePt t="38462" x="6480175" y="4672013"/>
          <p14:tracePt t="38470" x="6480175" y="4659313"/>
          <p14:tracePt t="38480" x="6480175" y="4652963"/>
          <p14:tracePt t="38489" x="6480175" y="4640263"/>
          <p14:tracePt t="38496" x="6480175" y="4627563"/>
          <p14:tracePt t="38504" x="6480175" y="4621213"/>
          <p14:tracePt t="38512" x="6480175" y="4614863"/>
          <p14:tracePt t="38520" x="6480175" y="4608513"/>
          <p14:tracePt t="54930" x="6442075" y="4614863"/>
          <p14:tracePt t="54938" x="6372225" y="4640263"/>
          <p14:tracePt t="54946" x="6276975" y="4659313"/>
          <p14:tracePt t="54954" x="6154738" y="4691063"/>
          <p14:tracePt t="54963" x="6034088" y="4703763"/>
          <p14:tracePt t="54968" x="5913438" y="4722813"/>
          <p14:tracePt t="54976" x="5767388" y="4748213"/>
          <p14:tracePt t="54984" x="5581650" y="4767263"/>
          <p14:tracePt t="54992" x="5378450" y="4792663"/>
          <p14:tracePt t="55000" x="5154613" y="4818063"/>
          <p14:tracePt t="55008" x="4906963" y="4843463"/>
          <p14:tracePt t="55016" x="4733925" y="4843463"/>
          <p14:tracePt t="55025" x="4537075" y="4843463"/>
          <p14:tracePt t="55032" x="4332288" y="4856163"/>
          <p14:tracePt t="55040" x="4097338" y="4856163"/>
          <p14:tracePt t="55048" x="3900488" y="4856163"/>
          <p14:tracePt t="55057" x="3714750" y="4837113"/>
          <p14:tracePt t="55064" x="3581400" y="4830763"/>
          <p14:tracePt t="55072" x="3460750" y="4811713"/>
          <p14:tracePt t="55080" x="3351213" y="4799013"/>
          <p14:tracePt t="55089" x="3243263" y="4792663"/>
          <p14:tracePt t="55096" x="3141663" y="4786313"/>
          <p14:tracePt t="55104" x="3033713" y="4786313"/>
          <p14:tracePt t="55112" x="2936875" y="4805363"/>
          <p14:tracePt t="55120" x="2860675" y="4818063"/>
          <p14:tracePt t="55128" x="2803525" y="4830763"/>
          <p14:tracePt t="55134" x="2759075" y="4837113"/>
          <p14:tracePt t="55142" x="2740025" y="4837113"/>
          <p14:tracePt t="55150" x="2714625" y="4830763"/>
          <p14:tracePt t="55158" x="2695575" y="4818063"/>
          <p14:tracePt t="55166" x="2676525" y="4799013"/>
          <p14:tracePt t="55175" x="2651125" y="4779963"/>
          <p14:tracePt t="55182" x="2613025" y="4767263"/>
          <p14:tracePt t="55190" x="2568575" y="4741863"/>
          <p14:tracePt t="55198" x="2517775" y="4722813"/>
          <p14:tracePt t="55207" x="2471738" y="4703763"/>
          <p14:tracePt t="55214" x="2427288" y="4684713"/>
          <p14:tracePt t="55222" x="2376488" y="4665663"/>
          <p14:tracePt t="55230" x="2332038" y="4640263"/>
          <p14:tracePt t="55239" x="2287588" y="4627563"/>
          <p14:tracePt t="55246" x="2236788" y="4602163"/>
          <p14:tracePt t="55255" x="2192338" y="4576763"/>
          <p14:tracePt t="55262" x="2147888" y="4545013"/>
          <p14:tracePt t="55270" x="2084388" y="4513263"/>
          <p14:tracePt t="55278" x="2019300" y="4492625"/>
          <p14:tracePt t="55288" x="1955800" y="4486275"/>
          <p14:tracePt t="55292" x="1911350" y="4486275"/>
          <p14:tracePt t="55300" x="1866900" y="4486275"/>
          <p14:tracePt t="55309" x="1860550" y="4479925"/>
          <p14:tracePt t="55316" x="1847850" y="4479925"/>
          <p14:tracePt t="55400" x="1860550" y="4479925"/>
          <p14:tracePt t="55408" x="1905000" y="4492625"/>
          <p14:tracePt t="55416" x="1968500" y="4513263"/>
          <p14:tracePt t="55424" x="2078038" y="4519613"/>
          <p14:tracePt t="55432" x="2211388" y="4538663"/>
          <p14:tracePt t="55440" x="2363788" y="4538663"/>
          <p14:tracePt t="55446" x="2587625" y="4532313"/>
          <p14:tracePt t="55457" x="2828925" y="4519613"/>
          <p14:tracePt t="55464" x="3116263" y="4506913"/>
          <p14:tracePt t="55472" x="3460750" y="4506913"/>
          <p14:tracePt t="55481" x="3702050" y="4492625"/>
          <p14:tracePt t="55488" x="3887788" y="4473575"/>
          <p14:tracePt t="55496" x="4027488" y="4448175"/>
          <p14:tracePt t="55504" x="4116388" y="4435475"/>
          <p14:tracePt t="55512" x="4160838" y="4416425"/>
          <p14:tracePt t="55521" x="4173538" y="4410075"/>
          <p14:tracePt t="56926" x="4173538" y="4403725"/>
          <p14:tracePt t="56938" x="4211638" y="4378325"/>
          <p14:tracePt t="56947" x="4416425" y="4213225"/>
          <p14:tracePt t="56954" x="4594225" y="4073525"/>
          <p14:tracePt t="56962" x="4645025" y="4021138"/>
          <p14:tracePt t="56970" x="4632325" y="4014788"/>
          <p14:tracePt t="56978" x="4568825" y="4008438"/>
          <p14:tracePt t="56986" x="4479925" y="3989388"/>
          <p14:tracePt t="56994" x="4416425" y="3976688"/>
          <p14:tracePt t="57003" x="4346575" y="3938588"/>
          <p14:tracePt t="57010" x="4294188" y="3925888"/>
          <p14:tracePt t="57019" x="4243388" y="3900488"/>
          <p14:tracePt t="57026" x="4224338" y="3881438"/>
          <p14:tracePt t="57036" x="4205288" y="3862388"/>
          <p14:tracePt t="57042" x="4186238" y="3836988"/>
          <p14:tracePt t="57050" x="4148138" y="3786188"/>
          <p14:tracePt t="57058" x="4078288" y="3735388"/>
          <p14:tracePt t="57066" x="3989388" y="3684588"/>
          <p14:tracePt t="57074" x="3867150" y="3600450"/>
          <p14:tracePt t="57080" x="3702050" y="3505200"/>
          <p14:tracePt t="57089" x="3530600" y="3409950"/>
          <p14:tracePt t="57096" x="3395663" y="3308350"/>
          <p14:tracePt t="57104" x="3281363" y="3211513"/>
          <p14:tracePt t="57112" x="3186113" y="3135313"/>
          <p14:tracePt t="57120" x="3052763" y="3052763"/>
          <p14:tracePt t="57128" x="2924175" y="2963863"/>
          <p14:tracePt t="57136" x="2803525" y="2900363"/>
          <p14:tracePt t="57144" x="2701925" y="2849563"/>
          <p14:tracePt t="57153" x="2632075" y="2792413"/>
          <p14:tracePt t="57160" x="2568575" y="2740025"/>
          <p14:tracePt t="57169" x="2497138" y="2682875"/>
          <p14:tracePt t="57176" x="2452688" y="2632075"/>
          <p14:tracePt t="57184" x="2401888" y="2574925"/>
          <p14:tracePt t="57192" x="2357438" y="2517775"/>
          <p14:tracePt t="57200" x="2338388" y="2479675"/>
          <p14:tracePt t="57208" x="2306638" y="2460625"/>
          <p14:tracePt t="57216" x="2287588" y="2441575"/>
          <p14:tracePt t="57224" x="2262188" y="2428875"/>
          <p14:tracePt t="57232" x="2249488" y="2416175"/>
          <p14:tracePt t="57239" x="2211388" y="2403475"/>
          <p14:tracePt t="57246" x="2185988" y="2390775"/>
          <p14:tracePt t="57254" x="2147888" y="2371725"/>
          <p14:tracePt t="57262" x="2116138" y="2359025"/>
          <p14:tracePt t="57270" x="2065338" y="2332038"/>
          <p14:tracePt t="57278" x="2032000" y="2319338"/>
          <p14:tracePt t="57288" x="2012950" y="2306638"/>
          <p14:tracePt t="57294" x="2000250" y="2300288"/>
          <p14:tracePt t="57310" x="1993900" y="2300288"/>
          <p14:tracePt t="57416" x="2000250" y="2300288"/>
          <p14:tracePt t="57426" x="2006600" y="2300288"/>
          <p14:tracePt t="57435" x="2019300" y="2300288"/>
          <p14:tracePt t="57442" x="2044700" y="2300288"/>
          <p14:tracePt t="57450" x="2097088" y="2300288"/>
          <p14:tracePt t="57458" x="2141538" y="2312988"/>
          <p14:tracePt t="57466" x="2185988" y="2332038"/>
          <p14:tracePt t="57474" x="2243138" y="2344738"/>
          <p14:tracePt t="57482" x="2306638" y="2351088"/>
          <p14:tracePt t="57490" x="2401888" y="2351088"/>
          <p14:tracePt t="57498" x="2497138" y="2351088"/>
          <p14:tracePt t="57506" x="2606675" y="2332038"/>
          <p14:tracePt t="57514" x="2689225" y="2319338"/>
          <p14:tracePt t="57520" x="2765425" y="2300288"/>
          <p14:tracePt t="57530" x="2841625" y="2281238"/>
          <p14:tracePt t="57539" x="2911475" y="2268538"/>
          <p14:tracePt t="57546" x="2955925" y="2255838"/>
          <p14:tracePt t="57554" x="2982913" y="2243138"/>
          <p14:tracePt t="57562" x="2995613" y="2236788"/>
          <p14:tracePt t="57572" x="3001963" y="2236788"/>
          <p14:tracePt t="57694" x="3014663" y="2236788"/>
          <p14:tracePt t="57710" x="3021013" y="2236788"/>
          <p14:tracePt t="57718" x="3065463" y="2217738"/>
          <p14:tracePt t="57726" x="3122613" y="2205038"/>
          <p14:tracePt t="57735" x="3173413" y="2185988"/>
          <p14:tracePt t="57742" x="3243263" y="2173288"/>
          <p14:tracePt t="57751" x="3306763" y="2154238"/>
          <p14:tracePt t="57756" x="3376613" y="2141538"/>
          <p14:tracePt t="57764" x="3441700" y="2128838"/>
          <p14:tracePt t="57772" x="3498850" y="2116138"/>
          <p14:tracePt t="57780" x="3543300" y="2097088"/>
          <p14:tracePt t="57788" x="3587750" y="2090738"/>
          <p14:tracePt t="57796" x="3619500" y="2084388"/>
          <p14:tracePt t="57805" x="3663950" y="2078038"/>
          <p14:tracePt t="57812" x="3708400" y="2071688"/>
          <p14:tracePt t="57821" x="3746500" y="2065338"/>
          <p14:tracePt t="57828" x="3790950" y="2058988"/>
          <p14:tracePt t="57837" x="3822700" y="2039938"/>
          <p14:tracePt t="57844" x="3854450" y="2039938"/>
          <p14:tracePt t="57852" x="3894138" y="2033588"/>
          <p14:tracePt t="57860" x="3913188" y="2033588"/>
          <p14:tracePt t="57869" x="3925888" y="2027238"/>
          <p14:tracePt t="57876" x="3938588" y="2027238"/>
          <p14:tracePt t="57885" x="3951288" y="2027238"/>
          <p14:tracePt t="57892" x="3963988" y="2027238"/>
          <p14:tracePt t="57900" x="3989388" y="2027238"/>
          <p14:tracePt t="57908" x="4014788" y="2027238"/>
          <p14:tracePt t="57916" x="4052888" y="2027238"/>
          <p14:tracePt t="57922" x="4097338" y="2027238"/>
          <p14:tracePt t="57930" x="4129088" y="2027238"/>
          <p14:tracePt t="57952" x="4192588" y="2027238"/>
          <p14:tracePt t="57955" x="4224338" y="2027238"/>
          <p14:tracePt t="57962" x="4268788" y="2027238"/>
          <p14:tracePt t="57970" x="4325938" y="2033588"/>
          <p14:tracePt t="57978" x="4378325" y="2033588"/>
          <p14:tracePt t="57987" x="4441825" y="2033588"/>
          <p14:tracePt t="57994" x="4505325" y="2033588"/>
          <p14:tracePt t="58002" x="4568825" y="2033588"/>
          <p14:tracePt t="58010" x="4625975" y="2039938"/>
          <p14:tracePt t="58018" x="4676775" y="2039938"/>
          <p14:tracePt t="58026" x="4733925" y="2052638"/>
          <p14:tracePt t="58035" x="4791075" y="2065338"/>
          <p14:tracePt t="58042" x="4837113" y="2071688"/>
          <p14:tracePt t="58051" x="4862513" y="2078038"/>
          <p14:tracePt t="58058" x="4868863" y="2078038"/>
          <p14:tracePt t="58066" x="4881563" y="2084388"/>
          <p14:tracePt t="58074" x="4894263" y="2084388"/>
          <p14:tracePt t="58080" x="4906963" y="2097088"/>
          <p14:tracePt t="58088" x="4945063" y="2109788"/>
          <p14:tracePt t="58096" x="4989513" y="2128838"/>
          <p14:tracePt t="58104" x="5033963" y="2141538"/>
          <p14:tracePt t="58112" x="5072063" y="2154238"/>
          <p14:tracePt t="58120" x="5103813" y="2166938"/>
          <p14:tracePt t="58128" x="5141913" y="2173288"/>
          <p14:tracePt t="58137" x="5160963" y="2179638"/>
          <p14:tracePt t="58144" x="5186363" y="2179638"/>
          <p14:tracePt t="58152" x="5211763" y="2185988"/>
          <p14:tracePt t="58160" x="5224463" y="2185988"/>
          <p14:tracePt t="58168" x="5230813" y="2185988"/>
          <p14:tracePt t="58176" x="5237163" y="2185988"/>
          <p14:tracePt t="62647" x="5289550" y="2147888"/>
          <p14:tracePt t="62652" x="5626100" y="2008188"/>
          <p14:tracePt t="62660" x="6059488" y="1860550"/>
          <p14:tracePt t="62668" x="6467475" y="1752600"/>
          <p14:tracePt t="62676" x="6869113" y="1689100"/>
          <p14:tracePt t="62684" x="7175500" y="1663700"/>
          <p14:tracePt t="62692" x="7359650" y="1638300"/>
          <p14:tracePt t="62702" x="7564438" y="1619250"/>
          <p14:tracePt t="62710" x="7786688" y="1619250"/>
          <p14:tracePt t="62718" x="8004175" y="1625600"/>
          <p14:tracePt t="62726" x="8207375" y="1644650"/>
          <p14:tracePt t="62732" x="8416925" y="1682750"/>
          <p14:tracePt t="62740" x="8589963" y="1727200"/>
          <p14:tracePt t="62749" x="8736013" y="1797050"/>
          <p14:tracePt t="62756" x="8818563" y="1841500"/>
          <p14:tracePt t="62764" x="8894763" y="1854200"/>
          <p14:tracePt t="62772" x="8966200" y="1879600"/>
          <p14:tracePt t="62780" x="9042400" y="1885950"/>
          <p14:tracePt t="62788" x="9112250" y="18859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Zoom on four verticals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E6C1FF-B9B1-4E61-8125-CBC213C73D35}"/>
              </a:ext>
            </a:extLst>
          </p:cNvPr>
          <p:cNvSpPr txBox="1"/>
          <p:nvPr/>
        </p:nvSpPr>
        <p:spPr>
          <a:xfrm>
            <a:off x="340972" y="1316017"/>
            <a:ext cx="534572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Privacy</a:t>
            </a:r>
            <a:r>
              <a:rPr lang="en-GB" dirty="0"/>
              <a:t>: quality of a system to mitigate personal or critical data leakage.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Fairness</a:t>
            </a:r>
            <a:r>
              <a:rPr lang="en-GB" dirty="0"/>
              <a:t>: quality of a system to avoid unfair treatment of individuals or organizations.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 err="1"/>
              <a:t>Explainability</a:t>
            </a:r>
            <a:r>
              <a:rPr lang="en-GB" dirty="0"/>
              <a:t>: quality of a system to provide decisions or suggestions that can be understood by their users and developers.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Robustness</a:t>
            </a:r>
            <a:r>
              <a:rPr lang="en-GB" dirty="0"/>
              <a:t>: quality of a system to be safe, not vulnerable to tampering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A49059-7033-4880-AF57-61D5BB314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00" y="1436913"/>
            <a:ext cx="3053966" cy="297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89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266"/>
    </mc:Choice>
    <mc:Fallback xmlns="">
      <p:transition spd="slow" advTm="75266"/>
    </mc:Fallback>
  </mc:AlternateContent>
  <p:extLst>
    <p:ext uri="{3A86A75C-4F4B-4683-9AE1-C65F6400EC91}">
      <p14:laserTraceLst xmlns:p14="http://schemas.microsoft.com/office/powerpoint/2010/main">
        <p14:tracePtLst>
          <p14:tracePt t="36835" x="8843963" y="955675"/>
          <p14:tracePt t="36842" x="8704263" y="904875"/>
          <p14:tracePt t="36851" x="8589963" y="854075"/>
          <p14:tracePt t="36858" x="8469313" y="803275"/>
          <p14:tracePt t="36866" x="8308975" y="733425"/>
          <p14:tracePt t="36874" x="8156575" y="682625"/>
          <p14:tracePt t="36880" x="8035925" y="630238"/>
          <p14:tracePt t="36888" x="7939088" y="611188"/>
          <p14:tracePt t="36896" x="7869238" y="585788"/>
          <p14:tracePt t="36905" x="7793038" y="573088"/>
          <p14:tracePt t="36912" x="7723188" y="560388"/>
          <p14:tracePt t="36921" x="7627938" y="554038"/>
          <p14:tracePt t="36928" x="7505700" y="566738"/>
          <p14:tracePt t="36937" x="7340600" y="585788"/>
          <p14:tracePt t="36944" x="7156450" y="623888"/>
          <p14:tracePt t="36953" x="6983413" y="657225"/>
          <p14:tracePt t="36960" x="6850063" y="695325"/>
          <p14:tracePt t="36968" x="6729413" y="758825"/>
          <p14:tracePt t="36976" x="6594475" y="809625"/>
          <p14:tracePt t="36987" x="6454775" y="866775"/>
          <p14:tracePt t="36992" x="6359525" y="911225"/>
          <p14:tracePt t="37002" x="6289675" y="949325"/>
          <p14:tracePt t="37008" x="6232525" y="993775"/>
          <p14:tracePt t="37016" x="6194425" y="1012825"/>
          <p14:tracePt t="37024" x="6167438" y="1038225"/>
          <p14:tracePt t="37032" x="6154738" y="1044575"/>
          <p14:tracePt t="37038" x="6142038" y="1050925"/>
          <p14:tracePt t="37046" x="6135688" y="1063625"/>
          <p14:tracePt t="37076" x="6154738" y="1057275"/>
          <p14:tracePt t="37084" x="6207125" y="1044575"/>
          <p14:tracePt t="37092" x="6245225" y="1044575"/>
          <p14:tracePt t="37102" x="6289675" y="1044575"/>
          <p14:tracePt t="37108" x="6334125" y="1050925"/>
          <p14:tracePt t="37116" x="6372225" y="1077913"/>
          <p14:tracePt t="37124" x="6403975" y="1116013"/>
          <p14:tracePt t="37132" x="6423025" y="1141413"/>
          <p14:tracePt t="37140" x="6429375" y="1147763"/>
          <p14:tracePt t="37164" x="6435725" y="1160463"/>
          <p14:tracePt t="37314" x="6435725" y="1166813"/>
          <p14:tracePt t="37424" x="6429375" y="1166813"/>
          <p14:tracePt t="37448" x="6423025" y="1166813"/>
          <p14:tracePt t="37456" x="6423025" y="1160463"/>
          <p14:tracePt t="37464" x="6435725" y="1141413"/>
          <p14:tracePt t="37474" x="6435725" y="1128713"/>
          <p14:tracePt t="37480" x="6435725" y="1122363"/>
          <p14:tracePt t="37488" x="6423025" y="1116013"/>
          <p14:tracePt t="37496" x="6403975" y="1103313"/>
          <p14:tracePt t="37505" x="6384925" y="1090613"/>
          <p14:tracePt t="37512" x="6353175" y="1077913"/>
          <p14:tracePt t="37522" x="6327775" y="1069975"/>
          <p14:tracePt t="37528" x="6283325" y="1063625"/>
          <p14:tracePt t="37537" x="6238875" y="1044575"/>
          <p14:tracePt t="37544" x="6207125" y="1044575"/>
          <p14:tracePt t="37553" x="6167438" y="1038225"/>
          <p14:tracePt t="37560" x="6142038" y="1025525"/>
          <p14:tracePt t="37568" x="6129338" y="1025525"/>
          <p14:tracePt t="37576" x="6110288" y="1012825"/>
          <p14:tracePt t="37585" x="6091238" y="1006475"/>
          <p14:tracePt t="37592" x="6072188" y="1006475"/>
          <p14:tracePt t="37601" x="6065838" y="1006475"/>
          <p14:tracePt t="37608" x="6046788" y="1000125"/>
          <p14:tracePt t="37618" x="6034088" y="1000125"/>
          <p14:tracePt t="37624" x="6027738" y="1000125"/>
          <p14:tracePt t="37630" x="6015038" y="1000125"/>
          <p14:tracePt t="37638" x="5989638" y="1012825"/>
          <p14:tracePt t="37646" x="5951538" y="1031875"/>
          <p14:tracePt t="37654" x="5919788" y="1044575"/>
          <p14:tracePt t="37662" x="5875338" y="1057275"/>
          <p14:tracePt t="37671" x="5830888" y="1063625"/>
          <p14:tracePt t="37678" x="5786438" y="1077913"/>
          <p14:tracePt t="37687" x="5748338" y="1084263"/>
          <p14:tracePt t="37694" x="5729288" y="1090613"/>
          <p14:tracePt t="37703" x="5716588" y="1090613"/>
          <p14:tracePt t="37710" x="5695950" y="1103313"/>
          <p14:tracePt t="37718" x="5683250" y="1103313"/>
          <p14:tracePt t="37727" x="5670550" y="1116013"/>
          <p14:tracePt t="37734" x="5664200" y="1128713"/>
          <p14:tracePt t="37743" x="5651500" y="1141413"/>
          <p14:tracePt t="37751" x="5638800" y="1160463"/>
          <p14:tracePt t="37758" x="5626100" y="1192213"/>
          <p14:tracePt t="37767" x="5588000" y="1223963"/>
          <p14:tracePt t="37774" x="5537200" y="1255713"/>
          <p14:tracePt t="37780" x="5492750" y="1293813"/>
          <p14:tracePt t="37788" x="5435600" y="1306513"/>
          <p14:tracePt t="37796" x="5378450" y="1331913"/>
          <p14:tracePt t="37805" x="5334000" y="1350963"/>
          <p14:tracePt t="37812" x="5283200" y="1370013"/>
          <p14:tracePt t="37820" x="5237163" y="1395413"/>
          <p14:tracePt t="37828" x="5199063" y="1408113"/>
          <p14:tracePt t="37837" x="5173663" y="1420813"/>
          <p14:tracePt t="37844" x="5160963" y="1433513"/>
          <p14:tracePt t="37855" x="5154613" y="1446213"/>
          <p14:tracePt t="37860" x="5148263" y="1452563"/>
          <p14:tracePt t="37869" x="5141913" y="1452563"/>
          <p14:tracePt t="37921" x="5154613" y="1452563"/>
          <p14:tracePt t="37928" x="5186363" y="1452563"/>
          <p14:tracePt t="37937" x="5224463" y="1465263"/>
          <p14:tracePt t="37942" x="5270500" y="1477963"/>
          <p14:tracePt t="37951" x="5327650" y="1497013"/>
          <p14:tracePt t="37958" x="5403850" y="1524000"/>
          <p14:tracePt t="37967" x="5480050" y="1555750"/>
          <p14:tracePt t="37974" x="5549900" y="1600200"/>
          <p14:tracePt t="37983" x="5619750" y="1651000"/>
          <p14:tracePt t="37990" x="5670550" y="1701800"/>
          <p14:tracePt t="37998" x="5702300" y="1746250"/>
          <p14:tracePt t="38006" x="5716588" y="1797050"/>
          <p14:tracePt t="38014" x="5722938" y="1841500"/>
          <p14:tracePt t="38022" x="5722938" y="1879600"/>
          <p14:tracePt t="38030" x="5722938" y="1938338"/>
          <p14:tracePt t="38038" x="5716588" y="2001838"/>
          <p14:tracePt t="38051" x="5676900" y="2071688"/>
          <p14:tracePt t="38054" x="5638800" y="2128838"/>
          <p14:tracePt t="38062" x="5588000" y="2179638"/>
          <p14:tracePt t="38071" x="5537200" y="2236788"/>
          <p14:tracePt t="38078" x="5480050" y="2293938"/>
          <p14:tracePt t="38087" x="5410200" y="2351088"/>
          <p14:tracePt t="38094" x="5340350" y="2403475"/>
          <p14:tracePt t="38103" x="5283200" y="2441575"/>
          <p14:tracePt t="38108" x="5230813" y="2466975"/>
          <p14:tracePt t="38117" x="5218113" y="2479675"/>
          <p14:tracePt t="38124" x="5205413" y="2492375"/>
          <p14:tracePt t="38240" x="5218113" y="2492375"/>
          <p14:tracePt t="38249" x="5276850" y="2517775"/>
          <p14:tracePt t="38256" x="5391150" y="2555875"/>
          <p14:tracePt t="38262" x="5505450" y="2600325"/>
          <p14:tracePt t="38270" x="5607050" y="2657475"/>
          <p14:tracePt t="38278" x="5689600" y="2714625"/>
          <p14:tracePt t="38287" x="5748338" y="2759075"/>
          <p14:tracePt t="38294" x="5799138" y="2811463"/>
          <p14:tracePt t="38303" x="5818188" y="2862263"/>
          <p14:tracePt t="38310" x="5837238" y="2894013"/>
          <p14:tracePt t="38320" x="5849938" y="2932113"/>
          <p14:tracePt t="38326" x="5856288" y="2963863"/>
          <p14:tracePt t="38334" x="5868988" y="2989263"/>
          <p14:tracePt t="38342" x="5868988" y="3027363"/>
          <p14:tracePt t="38350" x="5837238" y="3065463"/>
          <p14:tracePt t="38358" x="5786438" y="3116263"/>
          <p14:tracePt t="38367" x="5741988" y="3160713"/>
          <p14:tracePt t="38374" x="5689600" y="3205163"/>
          <p14:tracePt t="38384" x="5638800" y="3244850"/>
          <p14:tracePt t="38390" x="5613400" y="3263900"/>
          <p14:tracePt t="38398" x="5588000" y="3282950"/>
          <p14:tracePt t="38407" x="5562600" y="3295650"/>
          <p14:tracePt t="38414" x="5543550" y="3302000"/>
          <p14:tracePt t="38422" x="5537200" y="3302000"/>
          <p14:tracePt t="39101" x="5537200" y="3308350"/>
          <p14:tracePt t="39107" x="5530850" y="3308350"/>
          <p14:tracePt t="39112" x="5524500" y="3308350"/>
          <p14:tracePt t="39121" x="5518150" y="3308350"/>
          <p14:tracePt t="39128" x="5511800" y="3308350"/>
          <p14:tracePt t="39136" x="5505450" y="3308350"/>
          <p14:tracePt t="39144" x="5499100" y="3308350"/>
          <p14:tracePt t="39156" x="5499100" y="3302000"/>
          <p14:tracePt t="39170" x="5499100" y="3295650"/>
          <p14:tracePt t="39176" x="5505450" y="3282950"/>
          <p14:tracePt t="39185" x="5524500" y="3276600"/>
          <p14:tracePt t="39192" x="5549900" y="3244850"/>
          <p14:tracePt t="39201" x="5575300" y="3219450"/>
          <p14:tracePt t="39208" x="5619750" y="3179763"/>
          <p14:tracePt t="39217" x="5657850" y="3128963"/>
          <p14:tracePt t="39224" x="5695950" y="3078163"/>
          <p14:tracePt t="39233" x="5729288" y="3033713"/>
          <p14:tracePt t="39241" x="5761038" y="2982913"/>
          <p14:tracePt t="39249" x="5786438" y="2938463"/>
          <p14:tracePt t="39256" x="5799138" y="2894013"/>
          <p14:tracePt t="39264" x="5811838" y="2836863"/>
          <p14:tracePt t="39272" x="5805488" y="2771775"/>
          <p14:tracePt t="39278" x="5773738" y="2701925"/>
          <p14:tracePt t="39286" x="5729288" y="2613025"/>
          <p14:tracePt t="39294" x="5664200" y="2524125"/>
          <p14:tracePt t="39302" x="5594350" y="2447925"/>
          <p14:tracePt t="39311" x="5518150" y="2378075"/>
          <p14:tracePt t="39319" x="5448300" y="2312988"/>
          <p14:tracePt t="39326" x="5353050" y="2243138"/>
          <p14:tracePt t="39335" x="5283200" y="2173288"/>
          <p14:tracePt t="39342" x="5211763" y="2109788"/>
          <p14:tracePt t="39351" x="5141913" y="2058988"/>
          <p14:tracePt t="39358" x="5078413" y="2014538"/>
          <p14:tracePt t="39367" x="5008563" y="1963738"/>
          <p14:tracePt t="39375" x="4938713" y="1917700"/>
          <p14:tracePt t="39383" x="4849813" y="1873250"/>
          <p14:tracePt t="39390" x="4752975" y="1828800"/>
          <p14:tracePt t="39399" x="4664075" y="1803400"/>
          <p14:tracePt t="39406" x="4575175" y="1771650"/>
          <p14:tracePt t="39414" x="4498975" y="1746250"/>
          <p14:tracePt t="39422" x="4416425" y="1727200"/>
          <p14:tracePt t="39430" x="4338638" y="1701800"/>
          <p14:tracePt t="39436" x="4268788" y="1682750"/>
          <p14:tracePt t="39444" x="4192588" y="1670050"/>
          <p14:tracePt t="39452" x="4129088" y="1657350"/>
          <p14:tracePt t="39460" x="4071938" y="1644650"/>
          <p14:tracePt t="39469" x="4021138" y="1644650"/>
          <p14:tracePt t="39476" x="3995738" y="1638300"/>
          <p14:tracePt t="39485" x="3983038" y="1638300"/>
          <p14:tracePt t="40817" x="3989388" y="1638300"/>
          <p14:tracePt t="40824" x="4033838" y="1663700"/>
          <p14:tracePt t="40832" x="4090988" y="1708150"/>
          <p14:tracePt t="40840" x="4160838" y="1758950"/>
          <p14:tracePt t="40849" x="4230688" y="1803400"/>
          <p14:tracePt t="40856" x="4287838" y="1854200"/>
          <p14:tracePt t="40865" x="4359275" y="1905000"/>
          <p14:tracePt t="40872" x="4429125" y="1957388"/>
          <p14:tracePt t="40881" x="4486275" y="1989138"/>
          <p14:tracePt t="40886" x="4530725" y="2014538"/>
          <p14:tracePt t="40895" x="4575175" y="2039938"/>
          <p14:tracePt t="40902" x="4613275" y="2052638"/>
          <p14:tracePt t="40912" x="4625975" y="2058988"/>
          <p14:tracePt t="40920" x="4632325" y="2058988"/>
          <p14:tracePt t="40928" x="4645025" y="2058988"/>
          <p14:tracePt t="40978" x="4651375" y="2058988"/>
          <p14:tracePt t="40986" x="4657725" y="2058988"/>
          <p14:tracePt t="40994" x="4670425" y="2046288"/>
          <p14:tracePt t="41002" x="4683125" y="2033588"/>
          <p14:tracePt t="41010" x="4695825" y="2027238"/>
          <p14:tracePt t="41018" x="4702175" y="2020888"/>
          <p14:tracePt t="41035" x="4702175" y="2014538"/>
          <p14:tracePt t="41383" x="4708525" y="2014538"/>
          <p14:tracePt t="41395" x="4714875" y="2008188"/>
          <p14:tracePt t="41402" x="4721225" y="2001838"/>
          <p14:tracePt t="41410" x="4733925" y="1995488"/>
          <p14:tracePt t="41418" x="4752975" y="1982788"/>
          <p14:tracePt t="41428" x="4759325" y="1976438"/>
          <p14:tracePt t="41436" x="4772025" y="1963738"/>
          <p14:tracePt t="41444" x="4784725" y="1963738"/>
          <p14:tracePt t="41452" x="4797425" y="1957388"/>
          <p14:tracePt t="41460" x="4805363" y="1951038"/>
          <p14:tracePt t="41470" x="4818063" y="1944688"/>
          <p14:tracePt t="41478" x="4824413" y="1944688"/>
          <p14:tracePt t="41486" x="4830763" y="1938338"/>
          <p14:tracePt t="41502" x="4837113" y="1938338"/>
          <p14:tracePt t="41510" x="4843463" y="1931988"/>
          <p14:tracePt t="41520" x="4843463" y="1924050"/>
          <p14:tracePt t="41550" x="4849813" y="1924050"/>
          <p14:tracePt t="42132" x="4862513" y="1924050"/>
          <p14:tracePt t="42140" x="4913313" y="1917700"/>
          <p14:tracePt t="42149" x="4951413" y="1911350"/>
          <p14:tracePt t="42156" x="4983163" y="1905000"/>
          <p14:tracePt t="42164" x="5008563" y="1898650"/>
          <p14:tracePt t="42174" x="5053013" y="1892300"/>
          <p14:tracePt t="42180" x="5097463" y="1885950"/>
          <p14:tracePt t="42186" x="5122863" y="1866900"/>
          <p14:tracePt t="42194" x="5135563" y="1866900"/>
          <p14:tracePt t="42202" x="5148263" y="1860550"/>
          <p14:tracePt t="42215" x="5148263" y="1854200"/>
          <p14:tracePt t="46916" x="5110163" y="1892300"/>
          <p14:tracePt t="46925" x="5084763" y="1938338"/>
          <p14:tracePt t="46932" x="5078413" y="1976438"/>
          <p14:tracePt t="46940" x="5072063" y="1982788"/>
          <p14:tracePt t="46948" x="5072063" y="1995488"/>
          <p14:tracePt t="46956" x="5059363" y="2008188"/>
          <p14:tracePt t="46964" x="5053013" y="2014538"/>
          <p14:tracePt t="46972" x="5040313" y="2027238"/>
          <p14:tracePt t="46980" x="5027613" y="2033588"/>
          <p14:tracePt t="46988" x="5014913" y="2046288"/>
          <p14:tracePt t="46996" x="5008563" y="2058988"/>
          <p14:tracePt t="47004" x="4995863" y="2065338"/>
          <p14:tracePt t="47013" x="4989513" y="2071688"/>
          <p14:tracePt t="47020" x="4983163" y="2071688"/>
          <p14:tracePt t="47028" x="4983163" y="2078038"/>
          <p14:tracePt t="47906" x="4989513" y="2078038"/>
          <p14:tracePt t="47914" x="5002213" y="2052638"/>
          <p14:tracePt t="47922" x="5002213" y="2046288"/>
          <p14:tracePt t="52754" x="4995863" y="2046288"/>
          <p14:tracePt t="52770" x="4995863" y="2052638"/>
          <p14:tracePt t="52778" x="4989513" y="2052638"/>
          <p14:tracePt t="52786" x="4983163" y="2052638"/>
          <p14:tracePt t="52794" x="4983163" y="2058988"/>
          <p14:tracePt t="52803" x="4964113" y="2078038"/>
          <p14:tracePt t="52810" x="4913313" y="2128838"/>
          <p14:tracePt t="52818" x="4862513" y="2179638"/>
          <p14:tracePt t="52826" x="4818063" y="2217738"/>
          <p14:tracePt t="52832" x="4765675" y="2255838"/>
          <p14:tracePt t="52840" x="4727575" y="2300288"/>
          <p14:tracePt t="52848" x="4689475" y="2325688"/>
          <p14:tracePt t="52856" x="4651375" y="2359025"/>
          <p14:tracePt t="52864" x="4613275" y="2384425"/>
          <p14:tracePt t="52873" x="4587875" y="2397125"/>
          <p14:tracePt t="52880" x="4562475" y="2409825"/>
          <p14:tracePt t="52889" x="4543425" y="2422525"/>
          <p14:tracePt t="52896" x="4524375" y="2435225"/>
          <p14:tracePt t="52905" x="4511675" y="2441575"/>
          <p14:tracePt t="52912" x="4505325" y="2447925"/>
          <p14:tracePt t="52920" x="4492625" y="2460625"/>
          <p14:tracePt t="52928" x="4486275" y="2466975"/>
          <p14:tracePt t="52937" x="4479925" y="2466975"/>
          <p14:tracePt t="52994" x="4473575" y="2466975"/>
          <p14:tracePt t="53006" x="4473575" y="2473325"/>
          <p14:tracePt t="53014" x="4467225" y="2479675"/>
          <p14:tracePt t="53022" x="4467225" y="2486025"/>
          <p14:tracePt t="53791" x="4473575" y="2498725"/>
          <p14:tracePt t="53798" x="4518025" y="2524125"/>
          <p14:tracePt t="53806" x="4549775" y="2549525"/>
          <p14:tracePt t="53814" x="4581525" y="2562225"/>
          <p14:tracePt t="53820" x="4625975" y="2574925"/>
          <p14:tracePt t="53828" x="4645025" y="2587625"/>
          <p14:tracePt t="53836" x="4657725" y="2600325"/>
          <p14:tracePt t="53844" x="4676775" y="2613025"/>
          <p14:tracePt t="53852" x="4689475" y="2625725"/>
          <p14:tracePt t="53860" x="4702175" y="2638425"/>
          <p14:tracePt t="53869" x="4708525" y="2644775"/>
          <p14:tracePt t="53876" x="4727575" y="2657475"/>
          <p14:tracePt t="53887" x="4752975" y="2670175"/>
          <p14:tracePt t="53902" x="4797425" y="2689225"/>
          <p14:tracePt t="53908" x="4818063" y="2695575"/>
          <p14:tracePt t="53916" x="4824413" y="2701925"/>
          <p14:tracePt t="53925" x="4837113" y="2708275"/>
          <p14:tracePt t="53932" x="4843463" y="2708275"/>
          <p14:tracePt t="53940" x="4849813" y="2708275"/>
          <p14:tracePt t="59182" x="4824413" y="2714625"/>
          <p14:tracePt t="59190" x="4651375" y="2746375"/>
          <p14:tracePt t="59198" x="4467225" y="2784475"/>
          <p14:tracePt t="59206" x="4249738" y="2836863"/>
          <p14:tracePt t="59214" x="4033838" y="2900363"/>
          <p14:tracePt t="59222" x="3816350" y="2976563"/>
          <p14:tracePt t="59231" x="3556000" y="3046413"/>
          <p14:tracePt t="59238" x="3332163" y="3071813"/>
          <p14:tracePt t="59247" x="3078163" y="3122613"/>
          <p14:tracePt t="59254" x="2847975" y="3160713"/>
          <p14:tracePt t="59262" x="2663825" y="3186113"/>
          <p14:tracePt t="59270" x="2568575" y="3205163"/>
          <p14:tracePt t="59278" x="2459038" y="3219450"/>
          <p14:tracePt t="59286" x="2370138" y="3238500"/>
          <p14:tracePt t="59294" x="2293938" y="3257550"/>
          <p14:tracePt t="59302" x="2217738" y="3270250"/>
          <p14:tracePt t="59310" x="2135188" y="3282950"/>
          <p14:tracePt t="59318" x="2038350" y="3295650"/>
          <p14:tracePt t="59324" x="1930400" y="3314700"/>
          <p14:tracePt t="59333" x="1835150" y="3333750"/>
          <p14:tracePt t="59340" x="1727200" y="3340100"/>
          <p14:tracePt t="59349" x="1663700" y="3352800"/>
          <p14:tracePt t="59356" x="1612900" y="3352800"/>
          <p14:tracePt t="59364" x="1566863" y="3352800"/>
          <p14:tracePt t="59372" x="1554163" y="3352800"/>
          <p14:tracePt t="59417" x="1547813" y="3352800"/>
          <p14:tracePt t="59424" x="1522413" y="3365500"/>
          <p14:tracePt t="59433" x="1471613" y="3384550"/>
          <p14:tracePt t="59440" x="1395413" y="3397250"/>
          <p14:tracePt t="59451" x="1306513" y="3416300"/>
          <p14:tracePt t="59456" x="1230313" y="3435350"/>
          <p14:tracePt t="59464" x="1166813" y="3448050"/>
          <p14:tracePt t="59472" x="1089025" y="3467100"/>
          <p14:tracePt t="59480" x="1025525" y="3473450"/>
          <p14:tracePt t="59488" x="981075" y="3479800"/>
          <p14:tracePt t="59494" x="942975" y="3479800"/>
          <p14:tracePt t="59502" x="936625" y="3479800"/>
          <p14:tracePt t="59510" x="936625" y="3473450"/>
          <p14:tracePt t="59519" x="936625" y="3460750"/>
          <p14:tracePt t="59526" x="949325" y="3448050"/>
          <p14:tracePt t="59534" x="987425" y="3429000"/>
          <p14:tracePt t="59542" x="1031875" y="3403600"/>
          <p14:tracePt t="59550" x="1082675" y="3384550"/>
          <p14:tracePt t="59558" x="1127125" y="3359150"/>
          <p14:tracePt t="59566" x="1173163" y="3346450"/>
          <p14:tracePt t="59574" x="1192213" y="3333750"/>
          <p14:tracePt t="59584" x="1204913" y="3327400"/>
          <p14:tracePt t="59590" x="1211263" y="3321050"/>
          <p14:tracePt t="59598" x="1217613" y="3314700"/>
          <p14:tracePt t="59606" x="1223963" y="3314700"/>
          <p14:tracePt t="59676" x="1255713" y="3308350"/>
          <p14:tracePt t="59684" x="1300163" y="3308350"/>
          <p14:tracePt t="59692" x="1344613" y="3308350"/>
          <p14:tracePt t="59700" x="1395413" y="3308350"/>
          <p14:tracePt t="59708" x="1446213" y="3308350"/>
          <p14:tracePt t="59716" x="1516063" y="3302000"/>
          <p14:tracePt t="59724" x="1598613" y="3302000"/>
          <p14:tracePt t="59733" x="1695450" y="3302000"/>
          <p14:tracePt t="59740" x="1790700" y="3302000"/>
          <p14:tracePt t="59749" x="1873250" y="3295650"/>
          <p14:tracePt t="59756" x="1949450" y="3282950"/>
          <p14:tracePt t="59764" x="2012950" y="3276600"/>
          <p14:tracePt t="59772" x="2065338" y="3276600"/>
          <p14:tracePt t="59780" x="2109788" y="3276600"/>
          <p14:tracePt t="59788" x="2141538" y="3276600"/>
          <p14:tracePt t="59797" x="2160588" y="3270250"/>
          <p14:tracePt t="59802" x="2173288" y="3270250"/>
          <p14:tracePt t="60242" x="2179638" y="3270250"/>
          <p14:tracePt t="60250" x="2268538" y="3257550"/>
          <p14:tracePt t="60258" x="2414588" y="3257550"/>
          <p14:tracePt t="60266" x="2632075" y="3257550"/>
          <p14:tracePt t="60274" x="2911475" y="3270250"/>
          <p14:tracePt t="60283" x="3287713" y="3295650"/>
          <p14:tracePt t="60290" x="3689350" y="3359150"/>
          <p14:tracePt t="60299" x="4090988" y="3422650"/>
          <p14:tracePt t="60306" x="4518025" y="3517900"/>
          <p14:tracePt t="60314" x="4970463" y="3543300"/>
          <p14:tracePt t="60322" x="5327650" y="3575050"/>
          <p14:tracePt t="60330" x="5683250" y="3632200"/>
          <p14:tracePt t="60336" x="5907088" y="3659188"/>
          <p14:tracePt t="60344" x="6053138" y="3684588"/>
          <p14:tracePt t="60352" x="6135688" y="3697288"/>
          <p14:tracePt t="60360" x="6194425" y="3709988"/>
          <p14:tracePt t="60370" x="6213475" y="3709988"/>
          <p14:tracePt t="60567" x="6175375" y="3709988"/>
          <p14:tracePt t="60574" x="6110288" y="3697288"/>
          <p14:tracePt t="60582" x="6046788" y="3678238"/>
          <p14:tracePt t="60590" x="5970588" y="3659188"/>
          <p14:tracePt t="60599" x="5894388" y="3646488"/>
          <p14:tracePt t="60606" x="5824538" y="3625850"/>
          <p14:tracePt t="60614" x="5761038" y="3613150"/>
          <p14:tracePt t="60622" x="5702300" y="3594100"/>
          <p14:tracePt t="60631" x="5657850" y="3581400"/>
          <p14:tracePt t="60638" x="5619750" y="3562350"/>
          <p14:tracePt t="60646" x="5613400" y="3562350"/>
          <p14:tracePt t="60696" x="5613400" y="3556000"/>
          <p14:tracePt t="68150" x="5594350" y="3562350"/>
          <p14:tracePt t="68160" x="5537200" y="3625850"/>
          <p14:tracePt t="68164" x="5403850" y="3697288"/>
          <p14:tracePt t="68172" x="5264150" y="3760788"/>
          <p14:tracePt t="68180" x="5110163" y="3805238"/>
          <p14:tracePt t="68189" x="4945063" y="3875088"/>
          <p14:tracePt t="68196" x="4765675" y="3944938"/>
          <p14:tracePt t="68204" x="4587875" y="4008438"/>
          <p14:tracePt t="68212" x="4403725" y="4040188"/>
          <p14:tracePt t="68220" x="4211638" y="4079875"/>
          <p14:tracePt t="68228" x="4046538" y="4111625"/>
          <p14:tracePt t="68236" x="3938588" y="4137025"/>
          <p14:tracePt t="68244" x="3829050" y="4156075"/>
          <p14:tracePt t="68252" x="3721100" y="4175125"/>
          <p14:tracePt t="68260" x="3606800" y="4194175"/>
          <p14:tracePt t="68268" x="3498850" y="4206875"/>
          <p14:tracePt t="68276" x="3389313" y="4225925"/>
          <p14:tracePt t="68284" x="3300413" y="4244975"/>
          <p14:tracePt t="68292" x="3217863" y="4270375"/>
          <p14:tracePt t="68300" x="3141663" y="4276725"/>
          <p14:tracePt t="68308" x="3078163" y="4289425"/>
          <p14:tracePt t="68316" x="3014663" y="4289425"/>
          <p14:tracePt t="68323" x="2968625" y="4289425"/>
          <p14:tracePt t="68330" x="2924175" y="4295775"/>
          <p14:tracePt t="68340" x="2892425" y="4295775"/>
          <p14:tracePt t="68346" x="2847975" y="4295775"/>
          <p14:tracePt t="68356" x="2816225" y="4295775"/>
          <p14:tracePt t="68362" x="2784475" y="4295775"/>
          <p14:tracePt t="68370" x="2759075" y="4295775"/>
          <p14:tracePt t="68378" x="2733675" y="4295775"/>
          <p14:tracePt t="68386" x="2708275" y="4302125"/>
          <p14:tracePt t="68394" x="2701925" y="4302125"/>
          <p14:tracePt t="68402" x="2689225" y="4302125"/>
          <p14:tracePt t="68410" x="2682875" y="4302125"/>
          <p14:tracePt t="68418" x="2663825" y="4302125"/>
          <p14:tracePt t="68426" x="2644775" y="4308475"/>
          <p14:tracePt t="68434" x="2619375" y="4308475"/>
          <p14:tracePt t="68442" x="2613025" y="4308475"/>
          <p14:tracePt t="68450" x="2600325" y="4308475"/>
          <p14:tracePt t="68458" x="2593975" y="4308475"/>
          <p14:tracePt t="68466" x="2581275" y="4308475"/>
          <p14:tracePt t="68475" x="2568575" y="4308475"/>
          <p14:tracePt t="68500" x="2562225" y="4308475"/>
          <p14:tracePt t="68508" x="2549525" y="4308475"/>
          <p14:tracePt t="68516" x="2543175" y="4314825"/>
          <p14:tracePt t="68525" x="2530475" y="4321175"/>
          <p14:tracePt t="68532" x="2517775" y="4327525"/>
          <p14:tracePt t="68541" x="2509838" y="4333875"/>
          <p14:tracePt t="68548" x="2497138" y="4333875"/>
          <p14:tracePt t="68557" x="2484438" y="4340225"/>
          <p14:tracePt t="68573" x="2478088" y="4340225"/>
          <p14:tracePt t="69362" x="2478088" y="4346575"/>
          <p14:tracePt t="69370" x="2490788" y="4365625"/>
          <p14:tracePt t="69378" x="2509838" y="4371975"/>
          <p14:tracePt t="69388" x="2530475" y="4384675"/>
          <p14:tracePt t="69394" x="2555875" y="4397375"/>
          <p14:tracePt t="69402" x="2581275" y="4410075"/>
          <p14:tracePt t="69410" x="2600325" y="4422775"/>
          <p14:tracePt t="69418" x="2613025" y="4435475"/>
          <p14:tracePt t="69426" x="2625725" y="4441825"/>
          <p14:tracePt t="69434" x="2638425" y="4448175"/>
          <p14:tracePt t="69442" x="2644775" y="4448175"/>
          <p14:tracePt t="69450" x="2651125" y="4448175"/>
          <p14:tracePt t="69466" x="2657475" y="4448175"/>
          <p14:tracePt t="69478" x="2663825" y="4448175"/>
          <p14:tracePt t="69498" x="2670175" y="4448175"/>
          <p14:tracePt t="69507" x="2676525" y="4448175"/>
          <p14:tracePt t="69514" x="2682875" y="4448175"/>
          <p14:tracePt t="69524" x="2695575" y="4448175"/>
          <p14:tracePt t="69532" x="2701925" y="4448175"/>
          <p14:tracePt t="69541" x="2714625" y="4448175"/>
          <p14:tracePt t="69548" x="2727325" y="4448175"/>
          <p14:tracePt t="69557" x="2733675" y="4441825"/>
          <p14:tracePt t="69566" x="2752725" y="4435475"/>
          <p14:tracePt t="69574" x="2771775" y="4435475"/>
          <p14:tracePt t="69582" x="2784475" y="4429125"/>
          <p14:tracePt t="69590" x="2790825" y="4429125"/>
          <p14:tracePt t="69599" x="2803525" y="4429125"/>
          <p14:tracePt t="69608" x="2809875" y="4429125"/>
          <p14:tracePt t="69616" x="2822575" y="4429125"/>
          <p14:tracePt t="69624" x="2835275" y="4429125"/>
          <p14:tracePt t="69641" x="2841625" y="4429125"/>
          <p14:tracePt t="69648" x="2847975" y="4429125"/>
          <p14:tracePt t="69746" x="2854325" y="4429125"/>
          <p14:tracePt t="69761" x="2860675" y="4429125"/>
          <p14:tracePt t="69768" x="2867025" y="4429125"/>
          <p14:tracePt t="69784" x="2873375" y="4429125"/>
          <p14:tracePt t="69792" x="2886075" y="4429125"/>
          <p14:tracePt t="69808" x="2898775" y="4429125"/>
          <p14:tracePt t="69816" x="2905125" y="4429125"/>
          <p14:tracePt t="69824" x="2917825" y="4429125"/>
          <p14:tracePt t="69834" x="2930525" y="4429125"/>
          <p14:tracePt t="69842" x="2936875" y="4429125"/>
          <p14:tracePt t="69850" x="2943225" y="4429125"/>
          <p14:tracePt t="69858" x="2949575" y="4429125"/>
          <p14:tracePt t="69866" x="2962275" y="4429125"/>
          <p14:tracePt t="69876" x="2976563" y="4429125"/>
          <p14:tracePt t="69896" x="2982913" y="4429125"/>
          <p14:tracePt t="69904" x="2995613" y="4429125"/>
          <p14:tracePt t="69921" x="3008313" y="4429125"/>
          <p14:tracePt t="69928" x="3014663" y="4429125"/>
          <p14:tracePt t="69934" x="3027363" y="4429125"/>
          <p14:tracePt t="69942" x="3040063" y="4429125"/>
          <p14:tracePt t="69950" x="3046413" y="4429125"/>
          <p14:tracePt t="69958" x="3059113" y="4429125"/>
          <p14:tracePt t="69966" x="3065463" y="4429125"/>
          <p14:tracePt t="69974" x="3078163" y="4429125"/>
          <p14:tracePt t="69982" x="3090863" y="4429125"/>
          <p14:tracePt t="69990" x="3097213" y="4429125"/>
          <p14:tracePt t="69998" x="3116263" y="4429125"/>
          <p14:tracePt t="70007" x="3141663" y="4429125"/>
          <p14:tracePt t="70014" x="3160713" y="4429125"/>
          <p14:tracePt t="70023" x="3192463" y="4429125"/>
          <p14:tracePt t="70030" x="3230563" y="4429125"/>
          <p14:tracePt t="70039" x="3275013" y="4429125"/>
          <p14:tracePt t="70046" x="3313113" y="4429125"/>
          <p14:tracePt t="70054" x="3363913" y="4416425"/>
          <p14:tracePt t="70062" x="3395663" y="4416425"/>
          <p14:tracePt t="70071" x="3421063" y="4410075"/>
          <p14:tracePt t="70079" x="3454400" y="4410075"/>
          <p14:tracePt t="70087" x="3467100" y="4403725"/>
          <p14:tracePt t="70094" x="3473450" y="4403725"/>
          <p14:tracePt t="70100" x="3486150" y="4403725"/>
          <p14:tracePt t="70108" x="3486150" y="4397375"/>
          <p14:tracePt t="70157" x="3498850" y="4397375"/>
          <p14:tracePt t="70168" x="3505200" y="4397375"/>
          <p14:tracePt t="70176" x="3511550" y="4397375"/>
          <p14:tracePt t="70184" x="3524250" y="4397375"/>
          <p14:tracePt t="70192" x="3530600" y="4397375"/>
          <p14:tracePt t="70203" x="3549650" y="4391025"/>
          <p14:tracePt t="70210" x="3568700" y="4391025"/>
          <p14:tracePt t="70218" x="3594100" y="4384675"/>
          <p14:tracePt t="70226" x="3632200" y="4384675"/>
          <p14:tracePt t="70234" x="3670300" y="4378325"/>
          <p14:tracePt t="70244" x="3714750" y="4378325"/>
          <p14:tracePt t="70253" x="3752850" y="4378325"/>
          <p14:tracePt t="70260" x="3790950" y="4378325"/>
          <p14:tracePt t="70268" x="3829050" y="4378325"/>
          <p14:tracePt t="70276" x="3867150" y="4365625"/>
          <p14:tracePt t="70288" x="3913188" y="4365625"/>
          <p14:tracePt t="70294" x="3951288" y="4365625"/>
          <p14:tracePt t="70302" x="3995738" y="4365625"/>
          <p14:tracePt t="70310" x="4059238" y="4365625"/>
          <p14:tracePt t="70318" x="4116388" y="4371975"/>
          <p14:tracePt t="70326" x="4179888" y="4371975"/>
          <p14:tracePt t="70334" x="4243388" y="4371975"/>
          <p14:tracePt t="70342" x="4313238" y="4371975"/>
          <p14:tracePt t="70350" x="4384675" y="4378325"/>
          <p14:tracePt t="70358" x="4448175" y="4378325"/>
          <p14:tracePt t="70366" x="4511675" y="4384675"/>
          <p14:tracePt t="70374" x="4575175" y="4397375"/>
          <p14:tracePt t="70382" x="4638675" y="4410075"/>
          <p14:tracePt t="70390" x="4695825" y="4410075"/>
          <p14:tracePt t="70398" x="4752975" y="4429125"/>
          <p14:tracePt t="70406" x="4797425" y="4435475"/>
          <p14:tracePt t="70414" x="4843463" y="4441825"/>
          <p14:tracePt t="70423" x="4881563" y="4441825"/>
          <p14:tracePt t="70432" x="4919663" y="4441825"/>
          <p14:tracePt t="70440" x="4938713" y="4448175"/>
          <p14:tracePt t="70448" x="4964113" y="4448175"/>
          <p14:tracePt t="70457" x="4976813" y="4448175"/>
          <p14:tracePt t="70464" x="4983163" y="4448175"/>
          <p14:tracePt t="70473" x="4995863" y="4448175"/>
          <p14:tracePt t="70482" x="5002213" y="4448175"/>
          <p14:tracePt t="70790" x="5008563" y="4448175"/>
          <p14:tracePt t="70798" x="5021263" y="4448175"/>
          <p14:tracePt t="70806" x="5033963" y="4448175"/>
          <p14:tracePt t="70814" x="5053013" y="4454525"/>
          <p14:tracePt t="70824" x="5072063" y="4460875"/>
          <p14:tracePt t="70830" x="5084763" y="4467225"/>
          <p14:tracePt t="70839" x="5097463" y="4473575"/>
          <p14:tracePt t="70846" x="5110163" y="4473575"/>
          <p14:tracePt t="70855" x="5122863" y="4473575"/>
          <p14:tracePt t="70862" x="5135563" y="4479925"/>
          <p14:tracePt t="70870" x="5154613" y="4486275"/>
          <p14:tracePt t="70879" x="5173663" y="4492625"/>
          <p14:tracePt t="70903" x="5192713" y="4492625"/>
          <p14:tracePt t="70905" x="5205413" y="4492625"/>
          <p14:tracePt t="70964" x="5211763" y="4492625"/>
          <p14:tracePt t="70976" x="5224463" y="4492625"/>
          <p14:tracePt t="70984" x="5230813" y="4486275"/>
          <p14:tracePt t="70992" x="5243513" y="4486275"/>
          <p14:tracePt t="71000" x="5256213" y="4486275"/>
          <p14:tracePt t="71009" x="5270500" y="4486275"/>
          <p14:tracePt t="71018" x="5283200" y="4486275"/>
          <p14:tracePt t="71026" x="5302250" y="4486275"/>
          <p14:tracePt t="71034" x="5308600" y="4486275"/>
          <p14:tracePt t="71042" x="5321300" y="4486275"/>
          <p14:tracePt t="71053" x="5321300" y="4479925"/>
          <p14:tracePt t="71058" x="5327650" y="4479925"/>
          <p14:tracePt t="71069" x="5340350" y="4479925"/>
          <p14:tracePt t="71076" x="5340350" y="4473575"/>
          <p14:tracePt t="71084" x="5353050" y="4467225"/>
          <p14:tracePt t="71092" x="5372100" y="4467225"/>
          <p14:tracePt t="71100" x="5378450" y="4460875"/>
          <p14:tracePt t="71108" x="5391150" y="4460875"/>
          <p14:tracePt t="71119" x="5403850" y="4454525"/>
          <p14:tracePt t="71126" x="5410200" y="4454525"/>
          <p14:tracePt t="71142" x="5410200" y="4448175"/>
          <p14:tracePt t="71228" x="5416550" y="4448175"/>
          <p14:tracePt t="71379" x="5422900" y="4448175"/>
          <p14:tracePt t="72710" x="5435600" y="4448175"/>
          <p14:tracePt t="72718" x="5575300" y="4448175"/>
          <p14:tracePt t="72726" x="5748338" y="4448175"/>
          <p14:tracePt t="72735" x="5970588" y="4448175"/>
          <p14:tracePt t="72742" x="6226175" y="4448175"/>
          <p14:tracePt t="72752" x="6492875" y="4454525"/>
          <p14:tracePt t="72758" x="6710363" y="4454525"/>
          <p14:tracePt t="72766" x="6932613" y="4467225"/>
          <p14:tracePt t="72774" x="7156450" y="4448175"/>
          <p14:tracePt t="72782" x="7334250" y="443547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Milestone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7060" y="905768"/>
            <a:ext cx="7929880" cy="4153912"/>
          </a:xfrm>
        </p:spPr>
        <p:txBody>
          <a:bodyPr/>
          <a:lstStyle/>
          <a:p>
            <a:pPr lvl="1"/>
            <a:endParaRPr lang="en-GB" sz="20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b="1" dirty="0"/>
              <a:t>Part 1: Theory  </a:t>
            </a:r>
            <a:r>
              <a:rPr lang="en-GB" sz="2400" dirty="0">
                <a:sym typeface="Wingdings" panose="05000000000000000000" pitchFamily="2" charset="2"/>
              </a:rPr>
              <a:t> </a:t>
            </a:r>
            <a:r>
              <a:rPr lang="en-GB" sz="2400" dirty="0">
                <a:solidFill>
                  <a:schemeClr val="accent2"/>
                </a:solidFill>
                <a:sym typeface="Wingdings" panose="05000000000000000000" pitchFamily="2" charset="2"/>
              </a:rPr>
              <a:t>S</a:t>
            </a:r>
            <a:r>
              <a:rPr lang="en-GB" sz="2400" dirty="0">
                <a:solidFill>
                  <a:schemeClr val="accent2"/>
                </a:solidFill>
              </a:rPr>
              <a:t>lides + Supporting notebook</a:t>
            </a:r>
            <a:endParaRPr lang="en-GB" sz="2400" dirty="0"/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 err="1">
                <a:solidFill>
                  <a:srgbClr val="3A3A3A"/>
                </a:solidFill>
                <a:latin typeface="-apple-system"/>
              </a:rPr>
              <a:t>Explainability</a:t>
            </a:r>
            <a:r>
              <a:rPr lang="en-GB" sz="2400" dirty="0">
                <a:solidFill>
                  <a:srgbClr val="3A3A3A"/>
                </a:solidFill>
                <a:latin typeface="-apple-system"/>
              </a:rPr>
              <a:t> 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Privacy </a:t>
            </a:r>
          </a:p>
          <a:p>
            <a:pPr marL="1320800" lvl="3" indent="-457200">
              <a:buFont typeface="+mj-lt"/>
              <a:buAutoNum type="arabicPeriod"/>
            </a:pPr>
            <a:r>
              <a:rPr lang="en-GB" sz="2400" dirty="0">
                <a:solidFill>
                  <a:srgbClr val="3A3A3A"/>
                </a:solidFill>
                <a:latin typeface="-apple-system"/>
              </a:rPr>
              <a:t>Robustness</a:t>
            </a:r>
          </a:p>
          <a:p>
            <a:pPr lvl="3" indent="0">
              <a:buNone/>
            </a:pPr>
            <a:endParaRPr lang="en-GB" sz="2400" dirty="0">
              <a:solidFill>
                <a:srgbClr val="3A3A3A"/>
              </a:solidFill>
              <a:latin typeface="-apple-system"/>
            </a:endParaRPr>
          </a:p>
          <a:p>
            <a:pPr lvl="3" indent="0">
              <a:buNone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b="1" dirty="0"/>
              <a:t>Part 2: </a:t>
            </a:r>
            <a:r>
              <a:rPr lang="en-GB" sz="2400" b="1" dirty="0" err="1"/>
              <a:t>Explainability</a:t>
            </a:r>
            <a:r>
              <a:rPr lang="en-GB" sz="2400" b="1" dirty="0"/>
              <a:t> Practice Notebook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66307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102"/>
    </mc:Choice>
    <mc:Fallback xmlns="">
      <p:transition spd="slow" advTm="125102"/>
    </mc:Fallback>
  </mc:AlternateContent>
  <p:extLst>
    <p:ext uri="{3A86A75C-4F4B-4683-9AE1-C65F6400EC91}">
      <p14:laserTraceLst xmlns:p14="http://schemas.microsoft.com/office/powerpoint/2010/main">
        <p14:tracePtLst>
          <p14:tracePt t="9900" x="8435975" y="2720975"/>
          <p14:tracePt t="9909" x="8054975" y="2530475"/>
          <p14:tracePt t="9923" x="7653338" y="2319338"/>
          <p14:tracePt t="9925" x="7239000" y="2128838"/>
          <p14:tracePt t="9933" x="6843713" y="1989138"/>
          <p14:tracePt t="9941" x="6429375" y="1841500"/>
          <p14:tracePt t="9948" x="6002338" y="1733550"/>
          <p14:tracePt t="9958" x="5549900" y="1619250"/>
          <p14:tracePt t="9962" x="5148263" y="1530350"/>
          <p14:tracePt t="9970" x="4759325" y="1433513"/>
          <p14:tracePt t="9978" x="4403725" y="1389063"/>
          <p14:tracePt t="9986" x="4135438" y="1350963"/>
          <p14:tracePt t="9994" x="3951288" y="1325563"/>
          <p14:tracePt t="10002" x="3841750" y="1306513"/>
          <p14:tracePt t="10010" x="3746500" y="1300163"/>
          <p14:tracePt t="10018" x="3683000" y="1281113"/>
          <p14:tracePt t="10027" x="3638550" y="1268413"/>
          <p14:tracePt t="10034" x="3600450" y="1262063"/>
          <p14:tracePt t="10043" x="3587750" y="1255713"/>
          <p14:tracePt t="10050" x="3581400" y="1249363"/>
          <p14:tracePt t="10059" x="3568700" y="1249363"/>
          <p14:tracePt t="10066" x="3562350" y="1249363"/>
          <p14:tracePt t="10075" x="3549650" y="1249363"/>
          <p14:tracePt t="10083" x="3536950" y="1249363"/>
          <p14:tracePt t="10092" x="3517900" y="1249363"/>
          <p14:tracePt t="10098" x="3473450" y="1255713"/>
          <p14:tracePt t="10106" x="3414713" y="1262063"/>
          <p14:tracePt t="10114" x="3363913" y="1262063"/>
          <p14:tracePt t="10122" x="3306763" y="1249363"/>
          <p14:tracePt t="10130" x="3243263" y="1223963"/>
          <p14:tracePt t="10136" x="3160713" y="1185863"/>
          <p14:tracePt t="10144" x="3065463" y="1141413"/>
          <p14:tracePt t="10152" x="2955925" y="1103313"/>
          <p14:tracePt t="10160" x="2841625" y="1069975"/>
          <p14:tracePt t="10168" x="2714625" y="993775"/>
          <p14:tracePt t="10176" x="2638425" y="942975"/>
          <p14:tracePt t="10185" x="2555875" y="898525"/>
          <p14:tracePt t="10192" x="2490788" y="854075"/>
          <p14:tracePt t="10200" x="2433638" y="828675"/>
          <p14:tracePt t="10209" x="2382838" y="809625"/>
          <p14:tracePt t="10216" x="2363788" y="796925"/>
          <p14:tracePt t="10225" x="2351088" y="784225"/>
          <p14:tracePt t="10232" x="2344738" y="777875"/>
          <p14:tracePt t="10245" x="2338388" y="777875"/>
          <p14:tracePt t="10383" x="2338388" y="771525"/>
          <p14:tracePt t="10493" x="2332038" y="771525"/>
          <p14:tracePt t="10521" x="2325688" y="765175"/>
          <p14:tracePt t="10528" x="2300288" y="758825"/>
          <p14:tracePt t="10536" x="2281238" y="758825"/>
          <p14:tracePt t="10544" x="2236788" y="765175"/>
          <p14:tracePt t="10552" x="2205038" y="784225"/>
          <p14:tracePt t="10560" x="2160588" y="796925"/>
          <p14:tracePt t="10568" x="2109788" y="809625"/>
          <p14:tracePt t="10576" x="2065338" y="828675"/>
          <p14:tracePt t="10584" x="2025650" y="841375"/>
          <p14:tracePt t="10592" x="2000250" y="854075"/>
          <p14:tracePt t="10600" x="1974850" y="866775"/>
          <p14:tracePt t="10609" x="1930400" y="892175"/>
          <p14:tracePt t="10616" x="1885950" y="904875"/>
          <p14:tracePt t="10622" x="1835150" y="923925"/>
          <p14:tracePt t="10630" x="1771650" y="936625"/>
          <p14:tracePt t="10639" x="1708150" y="955675"/>
          <p14:tracePt t="10646" x="1631950" y="962025"/>
          <p14:tracePt t="10655" x="1554163" y="968375"/>
          <p14:tracePt t="10662" x="1458913" y="981075"/>
          <p14:tracePt t="10672" x="1382713" y="993775"/>
          <p14:tracePt t="10678" x="1281113" y="993775"/>
          <p14:tracePt t="10686" x="1173163" y="993775"/>
          <p14:tracePt t="10694" x="1076325" y="993775"/>
          <p14:tracePt t="10702" x="981075" y="1006475"/>
          <p14:tracePt t="10710" x="904875" y="1012825"/>
          <p14:tracePt t="10718" x="828675" y="1031875"/>
          <p14:tracePt t="10726" x="765175" y="1044575"/>
          <p14:tracePt t="10734" x="701675" y="1063625"/>
          <p14:tracePt t="10743" x="642938" y="1084263"/>
          <p14:tracePt t="10750" x="598488" y="1096963"/>
          <p14:tracePt t="10759" x="547688" y="1109663"/>
          <p14:tracePt t="10766" x="522288" y="1135063"/>
          <p14:tracePt t="10773" x="509588" y="1141413"/>
          <p14:tracePt t="10781" x="496888" y="1160463"/>
          <p14:tracePt t="10789" x="490538" y="1179513"/>
          <p14:tracePt t="10796" x="477838" y="1198563"/>
          <p14:tracePt t="10805" x="471488" y="1217613"/>
          <p14:tracePt t="10812" x="471488" y="1230313"/>
          <p14:tracePt t="10821" x="465138" y="1243013"/>
          <p14:tracePt t="10828" x="465138" y="1262063"/>
          <p14:tracePt t="10836" x="465138" y="1274763"/>
          <p14:tracePt t="10845" x="465138" y="1287463"/>
          <p14:tracePt t="10852" x="465138" y="1312863"/>
          <p14:tracePt t="10860" x="471488" y="1344613"/>
          <p14:tracePt t="10868" x="484188" y="1389063"/>
          <p14:tracePt t="10877" x="509588" y="1439863"/>
          <p14:tracePt t="10889" x="541338" y="1484313"/>
          <p14:tracePt t="10892" x="573088" y="1536700"/>
          <p14:tracePt t="10901" x="623888" y="1593850"/>
          <p14:tracePt t="10909" x="661988" y="1644650"/>
          <p14:tracePt t="10917" x="714375" y="1689100"/>
          <p14:tracePt t="10925" x="752475" y="1733550"/>
          <p14:tracePt t="10933" x="790575" y="1771650"/>
          <p14:tracePt t="10939" x="841375" y="1822450"/>
          <p14:tracePt t="10946" x="892175" y="1860550"/>
          <p14:tracePt t="10956" x="962025" y="1905000"/>
          <p14:tracePt t="10962" x="1025525" y="1944688"/>
          <p14:tracePt t="10972" x="1133475" y="1976438"/>
          <p14:tracePt t="10978" x="1243013" y="1989138"/>
          <p14:tracePt t="10986" x="1363663" y="2020888"/>
          <p14:tracePt t="10994" x="1509713" y="2039938"/>
          <p14:tracePt t="11002" x="1695450" y="2065338"/>
          <p14:tracePt t="11010" x="1892300" y="2071688"/>
          <p14:tracePt t="11018" x="2090738" y="2084388"/>
          <p14:tracePt t="11026" x="2312988" y="2084388"/>
          <p14:tracePt t="11036" x="2503488" y="2084388"/>
          <p14:tracePt t="11043" x="2701925" y="2084388"/>
          <p14:tracePt t="11050" x="2860675" y="2097088"/>
          <p14:tracePt t="11060" x="3052763" y="2097088"/>
          <p14:tracePt t="11068" x="3275013" y="2097088"/>
          <p14:tracePt t="11077" x="3473450" y="2090738"/>
          <p14:tracePt t="11084" x="3613150" y="2084388"/>
          <p14:tracePt t="11091" x="3752850" y="2058988"/>
          <p14:tracePt t="11098" x="3860800" y="2046288"/>
          <p14:tracePt t="11107" x="3938588" y="2020888"/>
          <p14:tracePt t="11114" x="4002088" y="1982788"/>
          <p14:tracePt t="11125" x="4059238" y="1957388"/>
          <p14:tracePt t="11130" x="4110038" y="1917700"/>
          <p14:tracePt t="11141" x="4141788" y="1879600"/>
          <p14:tracePt t="11148" x="4154488" y="1835150"/>
          <p14:tracePt t="11157" x="4173538" y="1790700"/>
          <p14:tracePt t="11165" x="4186238" y="1739900"/>
          <p14:tracePt t="11173" x="4192588" y="1695450"/>
          <p14:tracePt t="11180" x="4192588" y="1663700"/>
          <p14:tracePt t="11191" x="4192588" y="1631950"/>
          <p14:tracePt t="11198" x="4192588" y="1600200"/>
          <p14:tracePt t="11207" x="4192588" y="1574800"/>
          <p14:tracePt t="11214" x="4192588" y="1568450"/>
          <p14:tracePt t="11223" x="4192588" y="1555750"/>
          <p14:tracePt t="11230" x="4186238" y="1543050"/>
          <p14:tracePt t="11239" x="4179888" y="1530350"/>
          <p14:tracePt t="11246" x="4167188" y="1524000"/>
          <p14:tracePt t="11255" x="4154488" y="1511300"/>
          <p14:tracePt t="11262" x="4141788" y="1497013"/>
          <p14:tracePt t="11271" x="4129088" y="1484313"/>
          <p14:tracePt t="11279" x="4103688" y="1471613"/>
          <p14:tracePt t="11287" x="4065588" y="1458913"/>
          <p14:tracePt t="11294" x="4040188" y="1446213"/>
          <p14:tracePt t="11302" x="3995738" y="1427163"/>
          <p14:tracePt t="11310" x="3957638" y="1414463"/>
          <p14:tracePt t="11318" x="3913188" y="1401763"/>
          <p14:tracePt t="11327" x="3860800" y="1382713"/>
          <p14:tracePt t="11334" x="3816350" y="1370013"/>
          <p14:tracePt t="11343" x="3759200" y="1350963"/>
          <p14:tracePt t="11350" x="3695700" y="1338263"/>
          <p14:tracePt t="11357" x="3619500" y="1312863"/>
          <p14:tracePt t="11364" x="3530600" y="1287463"/>
          <p14:tracePt t="11373" x="3421063" y="1249363"/>
          <p14:tracePt t="11380" x="3255963" y="1217613"/>
          <p14:tracePt t="11389" x="3046413" y="1179513"/>
          <p14:tracePt t="11396" x="2867025" y="1166813"/>
          <p14:tracePt t="11406" x="2663825" y="1154113"/>
          <p14:tracePt t="11413" x="2484438" y="1147763"/>
          <p14:tracePt t="11421" x="2300288" y="1122363"/>
          <p14:tracePt t="11429" x="2141538" y="1096963"/>
          <p14:tracePt t="11438" x="2012950" y="1084263"/>
          <p14:tracePt t="11445" x="1911350" y="1063625"/>
          <p14:tracePt t="11452" x="1822450" y="1044575"/>
          <p14:tracePt t="11461" x="1739900" y="1025525"/>
          <p14:tracePt t="11469" x="1670050" y="1019175"/>
          <p14:tracePt t="11476" x="1619250" y="1012825"/>
          <p14:tracePt t="11485" x="1585913" y="1012825"/>
          <p14:tracePt t="11492" x="1566863" y="1012825"/>
          <p14:tracePt t="11500" x="1554163" y="1012825"/>
          <p14:tracePt t="11513" x="1547813" y="1012825"/>
          <p14:tracePt t="11518" x="1547813" y="1019175"/>
          <p14:tracePt t="11526" x="1541463" y="1031875"/>
          <p14:tracePt t="11534" x="1535113" y="1050925"/>
          <p14:tracePt t="11543" x="1522413" y="1057275"/>
          <p14:tracePt t="11550" x="1509713" y="1069975"/>
          <p14:tracePt t="11558" x="1497013" y="1096963"/>
          <p14:tracePt t="11566" x="1490663" y="1116013"/>
          <p14:tracePt t="11574" x="1477963" y="1128713"/>
          <p14:tracePt t="11582" x="1465263" y="1147763"/>
          <p14:tracePt t="11591" x="1452563" y="1173163"/>
          <p14:tracePt t="11598" x="1433513" y="1217613"/>
          <p14:tracePt t="11607" x="1433513" y="1249363"/>
          <p14:tracePt t="11614" x="1427163" y="1281113"/>
          <p14:tracePt t="11623" x="1433513" y="1325563"/>
          <p14:tracePt t="11630" x="1446213" y="1376363"/>
          <p14:tracePt t="11638" x="1458913" y="1420813"/>
          <p14:tracePt t="11646" x="1490663" y="1458913"/>
          <p14:tracePt t="11654" x="1541463" y="1511300"/>
          <p14:tracePt t="11662" x="1579563" y="1536700"/>
          <p14:tracePt t="11672" x="1625600" y="1562100"/>
          <p14:tracePt t="11678" x="1676400" y="1587500"/>
          <p14:tracePt t="11684" x="1720850" y="1600200"/>
          <p14:tracePt t="11692" x="1778000" y="1625600"/>
          <p14:tracePt t="11700" x="1841500" y="1651000"/>
          <p14:tracePt t="11708" x="1936750" y="1670050"/>
          <p14:tracePt t="11717" x="2044700" y="1689100"/>
          <p14:tracePt t="11725" x="2211388" y="1708150"/>
          <p14:tracePt t="11733" x="2395538" y="1727200"/>
          <p14:tracePt t="11741" x="2600325" y="1752600"/>
          <p14:tracePt t="11748" x="2828925" y="1778000"/>
          <p14:tracePt t="11758" x="3033713" y="1803400"/>
          <p14:tracePt t="11765" x="3236913" y="1828800"/>
          <p14:tracePt t="11773" x="3467100" y="1854200"/>
          <p14:tracePt t="11780" x="3670300" y="1873250"/>
          <p14:tracePt t="11789" x="3894138" y="1898650"/>
          <p14:tracePt t="11797" x="4122738" y="1924050"/>
          <p14:tracePt t="11806" x="4391025" y="1951038"/>
          <p14:tracePt t="11813" x="4613275" y="1976438"/>
          <p14:tracePt t="11821" x="4818063" y="2001838"/>
          <p14:tracePt t="11829" x="5046663" y="2027238"/>
          <p14:tracePt t="11837" x="5283200" y="2027238"/>
          <p14:tracePt t="11842" x="5562600" y="2027238"/>
          <p14:tracePt t="11850" x="5875338" y="2058988"/>
          <p14:tracePt t="11858" x="6142038" y="2084388"/>
          <p14:tracePt t="11866" x="6340475" y="2084388"/>
          <p14:tracePt t="11874" x="6562725" y="2065338"/>
          <p14:tracePt t="11882" x="6767513" y="2052638"/>
          <p14:tracePt t="11891" x="6983413" y="2052638"/>
          <p14:tracePt t="11898" x="7175500" y="2052638"/>
          <p14:tracePt t="11907" x="7353300" y="2052638"/>
          <p14:tracePt t="11914" x="7512050" y="2058988"/>
          <p14:tracePt t="11923" x="7602538" y="2058988"/>
          <p14:tracePt t="11930" x="7678738" y="2058988"/>
          <p14:tracePt t="11939" x="7735888" y="2058988"/>
          <p14:tracePt t="11946" x="7767638" y="2058988"/>
          <p14:tracePt t="11954" x="7786688" y="2052638"/>
          <p14:tracePt t="15230" x="7742238" y="2052638"/>
          <p14:tracePt t="15239" x="7678738" y="2033588"/>
          <p14:tracePt t="15246" x="7570788" y="2008188"/>
          <p14:tracePt t="15254" x="7448550" y="1976438"/>
          <p14:tracePt t="15263" x="7296150" y="1938338"/>
          <p14:tracePt t="15269" x="7156450" y="1879600"/>
          <p14:tracePt t="15276" x="6977063" y="1809750"/>
          <p14:tracePt t="15285" x="6850063" y="1720850"/>
          <p14:tracePt t="15292" x="6716713" y="1638300"/>
          <p14:tracePt t="15301" x="6581775" y="1536700"/>
          <p14:tracePt t="15308" x="6473825" y="1414463"/>
          <p14:tracePt t="15318" x="6372225" y="1281113"/>
          <p14:tracePt t="15324" x="6308725" y="1211263"/>
          <p14:tracePt t="15332" x="6251575" y="1141413"/>
          <p14:tracePt t="15340" x="6181725" y="1069975"/>
          <p14:tracePt t="15348" x="6110288" y="1000125"/>
          <p14:tracePt t="15356" x="6046788" y="942975"/>
          <p14:tracePt t="15364" x="5989638" y="892175"/>
          <p14:tracePt t="15372" x="5938838" y="828675"/>
          <p14:tracePt t="15381" x="5868988" y="777875"/>
          <p14:tracePt t="15389" x="5799138" y="727075"/>
          <p14:tracePt t="15397" x="5735638" y="676275"/>
          <p14:tracePt t="15405" x="5664200" y="630238"/>
          <p14:tracePt t="15412" x="5594350" y="598488"/>
          <p14:tracePt t="15421" x="5530850" y="566738"/>
          <p14:tracePt t="15426" x="5461000" y="547688"/>
          <p14:tracePt t="15435" x="5397500" y="528638"/>
          <p14:tracePt t="15443" x="5340350" y="515938"/>
          <p14:tracePt t="15451" x="5276850" y="509588"/>
          <p14:tracePt t="15459" x="5211763" y="509588"/>
          <p14:tracePt t="15468" x="5148263" y="509588"/>
          <p14:tracePt t="15474" x="5084763" y="509588"/>
          <p14:tracePt t="15483" x="5014913" y="522288"/>
          <p14:tracePt t="15491" x="4964113" y="534988"/>
          <p14:tracePt t="15498" x="4913313" y="547688"/>
          <p14:tracePt t="15507" x="4868863" y="560388"/>
          <p14:tracePt t="15515" x="4824413" y="579438"/>
          <p14:tracePt t="15523" x="4778375" y="585788"/>
          <p14:tracePt t="15530" x="4733925" y="598488"/>
          <p14:tracePt t="15538" x="4676775" y="617538"/>
          <p14:tracePt t="15547" x="4619625" y="630238"/>
          <p14:tracePt t="15554" x="4568825" y="650875"/>
          <p14:tracePt t="15562" x="4511675" y="663575"/>
          <p14:tracePt t="15571" x="4441825" y="682625"/>
          <p14:tracePt t="15579" x="4397375" y="695325"/>
          <p14:tracePt t="15585" x="4352925" y="714375"/>
          <p14:tracePt t="15592" x="4306888" y="727075"/>
          <p14:tracePt t="15602" x="4262438" y="746125"/>
          <p14:tracePt t="15608" x="4211638" y="784225"/>
          <p14:tracePt t="15617" x="4160838" y="835025"/>
          <p14:tracePt t="15624" x="4110038" y="885825"/>
          <p14:tracePt t="15632" x="4059238" y="942975"/>
          <p14:tracePt t="15640" x="4014788" y="993775"/>
          <p14:tracePt t="15649" x="3970338" y="1038225"/>
          <p14:tracePt t="15656" x="3944938" y="1096963"/>
          <p14:tracePt t="15664" x="3932238" y="1141413"/>
          <p14:tracePt t="15672" x="3919538" y="1192213"/>
          <p14:tracePt t="15680" x="3906838" y="1236663"/>
          <p14:tracePt t="15688" x="3894138" y="1281113"/>
          <p14:tracePt t="15696" x="3894138" y="1325563"/>
          <p14:tracePt t="15705" x="3894138" y="1363663"/>
          <p14:tracePt t="15712" x="3894138" y="1420813"/>
          <p14:tracePt t="15721" x="3894138" y="1465263"/>
          <p14:tracePt t="15729" x="3913188" y="1524000"/>
          <p14:tracePt t="15737" x="3919538" y="1568450"/>
          <p14:tracePt t="15742" x="3932238" y="1612900"/>
          <p14:tracePt t="15751" x="3938588" y="1644650"/>
          <p14:tracePt t="15758" x="3957638" y="1682750"/>
          <p14:tracePt t="15767" x="3970338" y="1701800"/>
          <p14:tracePt t="15775" x="3976688" y="1708150"/>
          <p14:tracePt t="15784" x="3989388" y="1720850"/>
          <p14:tracePt t="15790" x="4008438" y="1733550"/>
          <p14:tracePt t="15800" x="4040188" y="1746250"/>
          <p14:tracePt t="15806" x="4065588" y="1758950"/>
          <p14:tracePt t="15814" x="4103688" y="1778000"/>
          <p14:tracePt t="15822" x="4148138" y="1797050"/>
          <p14:tracePt t="15830" x="4192588" y="1816100"/>
          <p14:tracePt t="15838" x="4243388" y="1828800"/>
          <p14:tracePt t="15847" x="4287838" y="1841500"/>
          <p14:tracePt t="15855" x="4332288" y="1860550"/>
          <p14:tracePt t="15862" x="4391025" y="1866900"/>
          <p14:tracePt t="15871" x="4422775" y="1866900"/>
          <p14:tracePt t="15879" x="4454525" y="1866900"/>
          <p14:tracePt t="15887" x="4473575" y="1866900"/>
          <p14:tracePt t="15896" x="4486275" y="1854200"/>
          <p14:tracePt t="15912" x="4498975" y="1841500"/>
          <p14:tracePt t="15921" x="4505325" y="1828800"/>
          <p14:tracePt t="15937" x="4518025" y="1809750"/>
          <p14:tracePt t="15944" x="4524375" y="1797050"/>
          <p14:tracePt t="15960" x="4530725" y="1790700"/>
          <p14:tracePt t="15971" x="4530725" y="1784350"/>
          <p14:tracePt t="20264" x="4530725" y="1771650"/>
          <p14:tracePt t="20272" x="4518025" y="1746250"/>
          <p14:tracePt t="20280" x="4505325" y="1733550"/>
          <p14:tracePt t="20288" x="4498975" y="1720850"/>
          <p14:tracePt t="20297" x="4492625" y="1714500"/>
          <p14:tracePt t="20304" x="4486275" y="1701800"/>
          <p14:tracePt t="20313" x="4479925" y="1695450"/>
          <p14:tracePt t="20320" x="4473575" y="1689100"/>
          <p14:tracePt t="20330" x="4467225" y="1676400"/>
          <p14:tracePt t="20336" x="4460875" y="1663700"/>
          <p14:tracePt t="20344" x="4454525" y="1651000"/>
          <p14:tracePt t="20352" x="4441825" y="1638300"/>
          <p14:tracePt t="20360" x="4435475" y="1600200"/>
          <p14:tracePt t="20368" x="4416425" y="1568450"/>
          <p14:tracePt t="20376" x="4403725" y="1524000"/>
          <p14:tracePt t="20384" x="4391025" y="1471613"/>
          <p14:tracePt t="20391" x="4371975" y="1427163"/>
          <p14:tracePt t="20399" x="4359275" y="1382713"/>
          <p14:tracePt t="20406" x="4338638" y="1338263"/>
          <p14:tracePt t="20415" x="4325938" y="1293813"/>
          <p14:tracePt t="20422" x="4313238" y="1262063"/>
          <p14:tracePt t="20431" x="4300538" y="1236663"/>
          <p14:tracePt t="20438" x="4275138" y="1198563"/>
          <p14:tracePt t="20447" x="4249738" y="1160463"/>
          <p14:tracePt t="20454" x="4205288" y="1122363"/>
          <p14:tracePt t="20463" x="4160838" y="1077913"/>
          <p14:tracePt t="20470" x="4110038" y="1025525"/>
          <p14:tracePt t="20479" x="4052888" y="993775"/>
          <p14:tracePt t="20486" x="3995738" y="955675"/>
          <p14:tracePt t="20494" x="3951288" y="942975"/>
          <p14:tracePt t="20502" x="3900488" y="930275"/>
          <p14:tracePt t="20510" x="3848100" y="911225"/>
          <p14:tracePt t="20519" x="3790950" y="898525"/>
          <p14:tracePt t="20526" x="3733800" y="885825"/>
          <p14:tracePt t="20534" x="3676650" y="873125"/>
          <p14:tracePt t="20542" x="3625850" y="873125"/>
          <p14:tracePt t="20549" x="3575050" y="873125"/>
          <p14:tracePt t="20556" x="3517900" y="873125"/>
          <p14:tracePt t="20566" x="3473450" y="873125"/>
          <p14:tracePt t="20572" x="3427413" y="885825"/>
          <p14:tracePt t="20581" x="3382963" y="904875"/>
          <p14:tracePt t="20588" x="3351213" y="923925"/>
          <p14:tracePt t="20597" x="3325813" y="962025"/>
          <p14:tracePt t="20604" x="3300413" y="1019175"/>
          <p14:tracePt t="20613" x="3281363" y="1063625"/>
          <p14:tracePt t="20620" x="3268663" y="1122363"/>
          <p14:tracePt t="20629" x="3249613" y="1179513"/>
          <p14:tracePt t="20637" x="3249613" y="1243013"/>
          <p14:tracePt t="20645" x="3255963" y="1319213"/>
          <p14:tracePt t="20652" x="3268663" y="1370013"/>
          <p14:tracePt t="20660" x="3287713" y="1439863"/>
          <p14:tracePt t="20668" x="3313113" y="1504950"/>
          <p14:tracePt t="20676" x="3351213" y="1555750"/>
          <p14:tracePt t="20684" x="3402013" y="1606550"/>
          <p14:tracePt t="20692" x="3473450" y="1657350"/>
          <p14:tracePt t="20700" x="3549650" y="1701800"/>
          <p14:tracePt t="20706" x="3644900" y="1746250"/>
          <p14:tracePt t="20715" x="3752850" y="1771650"/>
          <p14:tracePt t="20722" x="3848100" y="1790700"/>
          <p14:tracePt t="20732" x="3938588" y="1803400"/>
          <p14:tracePt t="20738" x="4002088" y="1803400"/>
          <p14:tracePt t="20747" x="4078288" y="1803400"/>
          <p14:tracePt t="20755" x="4160838" y="1803400"/>
          <p14:tracePt t="20763" x="4237038" y="1784350"/>
          <p14:tracePt t="20771" x="4300538" y="1771650"/>
          <p14:tracePt t="20779" x="4352925" y="1752600"/>
          <p14:tracePt t="20786" x="4359275" y="1746250"/>
          <p14:tracePt t="20795" x="4365625" y="1733550"/>
          <p14:tracePt t="20802" x="4378325" y="1720850"/>
          <p14:tracePt t="20810" x="4378325" y="1714500"/>
          <p14:tracePt t="20818" x="4378325" y="1701800"/>
          <p14:tracePt t="20826" x="4378325" y="1689100"/>
          <p14:tracePt t="20834" x="4378325" y="1682750"/>
          <p14:tracePt t="20842" x="4378325" y="1670050"/>
          <p14:tracePt t="20851" x="4371975" y="1657350"/>
          <p14:tracePt t="22816" x="4371975" y="1663700"/>
          <p14:tracePt t="22824" x="4384675" y="1708150"/>
          <p14:tracePt t="22832" x="4410075" y="1746250"/>
          <p14:tracePt t="22840" x="4460875" y="1784350"/>
          <p14:tracePt t="22848" x="4505325" y="1809750"/>
          <p14:tracePt t="22856" x="4556125" y="1822450"/>
          <p14:tracePt t="22865" x="4581525" y="1835150"/>
          <p14:tracePt t="22872" x="4600575" y="1841500"/>
          <p14:tracePt t="22880" x="4606925" y="1847850"/>
          <p14:tracePt t="22895" x="4619625" y="1847850"/>
          <p14:tracePt t="22897" x="4625975" y="1847850"/>
          <p14:tracePt t="22936" x="4625975" y="1835150"/>
          <p14:tracePt t="22944" x="4625975" y="1816100"/>
          <p14:tracePt t="22952" x="4625975" y="1803400"/>
          <p14:tracePt t="22961" x="4625975" y="1778000"/>
          <p14:tracePt t="22966" x="4625975" y="1752600"/>
          <p14:tracePt t="22974" x="4625975" y="1739900"/>
          <p14:tracePt t="22982" x="4625975" y="1727200"/>
          <p14:tracePt t="22990" x="4625975" y="1714500"/>
          <p14:tracePt t="22998" x="4625975" y="1708150"/>
          <p14:tracePt t="23006" x="4625975" y="1695450"/>
          <p14:tracePt t="23014" x="4625975" y="1689100"/>
          <p14:tracePt t="23030" x="4625975" y="1682750"/>
          <p14:tracePt t="23402" x="4632325" y="1682750"/>
          <p14:tracePt t="23411" x="4645025" y="1682750"/>
          <p14:tracePt t="23418" x="4664075" y="1682750"/>
          <p14:tracePt t="23427" x="4714875" y="1689100"/>
          <p14:tracePt t="23434" x="4784725" y="1708150"/>
          <p14:tracePt t="23444" x="4849813" y="1720850"/>
          <p14:tracePt t="23448" x="4932363" y="1739900"/>
          <p14:tracePt t="23456" x="5008563" y="1758950"/>
          <p14:tracePt t="23464" x="5084763" y="1771650"/>
          <p14:tracePt t="23472" x="5154613" y="1790700"/>
          <p14:tracePt t="23480" x="5218113" y="1790700"/>
          <p14:tracePt t="23488" x="5295900" y="1809750"/>
          <p14:tracePt t="23497" x="5359400" y="1816100"/>
          <p14:tracePt t="23504" x="5422900" y="1835150"/>
          <p14:tracePt t="23513" x="5486400" y="1841500"/>
          <p14:tracePt t="23520" x="5575300" y="1847850"/>
          <p14:tracePt t="23529" x="5651500" y="1866900"/>
          <p14:tracePt t="23536" x="5754688" y="1873250"/>
          <p14:tracePt t="23545" x="5875338" y="1892300"/>
          <p14:tracePt t="23552" x="6034088" y="1905000"/>
          <p14:tracePt t="23560" x="6213475" y="1917700"/>
          <p14:tracePt t="23568" x="6378575" y="1938338"/>
          <p14:tracePt t="23577" x="6518275" y="1957388"/>
          <p14:tracePt t="23584" x="6640513" y="1976438"/>
          <p14:tracePt t="23594" x="6799263" y="1989138"/>
          <p14:tracePt t="23600" x="6919913" y="2008188"/>
          <p14:tracePt t="23606" x="6996113" y="2008188"/>
          <p14:tracePt t="23614" x="7059613" y="2008188"/>
          <p14:tracePt t="23622" x="7124700" y="2008188"/>
          <p14:tracePt t="23631" x="7181850" y="2008188"/>
          <p14:tracePt t="23638" x="7213600" y="2008188"/>
          <p14:tracePt t="23647" x="7219950" y="2008188"/>
          <p14:tracePt t="23654" x="7226300" y="2008188"/>
          <p14:tracePt t="24060" x="7232650" y="2008188"/>
          <p14:tracePt t="24075" x="7232650" y="1995488"/>
          <p14:tracePt t="24082" x="7258050" y="1982788"/>
          <p14:tracePt t="24088" x="7289800" y="1957388"/>
          <p14:tracePt t="24097" x="7308850" y="1938338"/>
          <p14:tracePt t="24104" x="7321550" y="1917700"/>
          <p14:tracePt t="24114" x="7334250" y="1898650"/>
          <p14:tracePt t="24120" x="7340600" y="1885950"/>
          <p14:tracePt t="24129" x="7353300" y="1873250"/>
          <p14:tracePt t="24136" x="7366000" y="1860550"/>
          <p14:tracePt t="24145" x="7378700" y="1847850"/>
          <p14:tracePt t="24152" x="7391400" y="1835150"/>
          <p14:tracePt t="24161" x="7397750" y="1828800"/>
          <p14:tracePt t="24168" x="7410450" y="1816100"/>
          <p14:tracePt t="24177" x="7416800" y="1803400"/>
          <p14:tracePt t="24184" x="7423150" y="1790700"/>
          <p14:tracePt t="24193" x="7429500" y="1790700"/>
          <p14:tracePt t="25264" x="7429500" y="1771650"/>
          <p14:tracePt t="25272" x="7435850" y="1739900"/>
          <p14:tracePt t="25281" x="7435850" y="1727200"/>
          <p14:tracePt t="25288" x="7442200" y="1701800"/>
          <p14:tracePt t="25296" x="7442200" y="1689100"/>
          <p14:tracePt t="25304" x="7442200" y="1676400"/>
          <p14:tracePt t="25320" x="7442200" y="1670050"/>
          <p14:tracePt t="25333" x="7448550" y="1670050"/>
          <p14:tracePt t="25547" x="7448550" y="1663700"/>
          <p14:tracePt t="30509" x="7454900" y="1663700"/>
          <p14:tracePt t="30517" x="7473950" y="1670050"/>
          <p14:tracePt t="30525" x="7551738" y="1689100"/>
          <p14:tracePt t="30532" x="7608888" y="1701800"/>
          <p14:tracePt t="30540" x="7672388" y="1701800"/>
          <p14:tracePt t="30548" x="7735888" y="1701800"/>
          <p14:tracePt t="30557" x="7793038" y="1701800"/>
          <p14:tracePt t="30564" x="7837488" y="1682750"/>
          <p14:tracePt t="30573" x="7862888" y="1670050"/>
          <p14:tracePt t="30580" x="7875588" y="1663700"/>
          <p14:tracePt t="30589" x="7881938" y="1644650"/>
          <p14:tracePt t="30596" x="7888288" y="1612900"/>
          <p14:tracePt t="30605" x="7894638" y="1574800"/>
          <p14:tracePt t="30612" x="7900988" y="1524000"/>
          <p14:tracePt t="30620" x="7900988" y="1477963"/>
          <p14:tracePt t="30626" x="7900988" y="1414463"/>
          <p14:tracePt t="30634" x="7888288" y="1357313"/>
          <p14:tracePt t="30643" x="7881938" y="1300163"/>
          <p14:tracePt t="30651" x="7875588" y="1255713"/>
          <p14:tracePt t="30658" x="7862888" y="1211263"/>
          <p14:tracePt t="30666" x="7843838" y="1179513"/>
          <p14:tracePt t="30674" x="7831138" y="1147763"/>
          <p14:tracePt t="30682" x="7812088" y="1135063"/>
          <p14:tracePt t="30690" x="7786688" y="1103313"/>
          <p14:tracePt t="30698" x="7767638" y="1090613"/>
          <p14:tracePt t="30707" x="7735888" y="1063625"/>
          <p14:tracePt t="30715" x="7697788" y="1038225"/>
          <p14:tracePt t="30723" x="7646988" y="1006475"/>
          <p14:tracePt t="30730" x="7602538" y="993775"/>
          <p14:tracePt t="30739" x="7583488" y="981075"/>
          <p14:tracePt t="30746" x="7564438" y="974725"/>
          <p14:tracePt t="30755" x="7558088" y="968375"/>
          <p14:tracePt t="30762" x="7551738" y="968375"/>
          <p14:tracePt t="30808" x="7545388" y="968375"/>
          <p14:tracePt t="30820" x="7545388" y="974725"/>
          <p14:tracePt t="30828" x="7524750" y="981075"/>
          <p14:tracePt t="30836" x="7505700" y="1000125"/>
          <p14:tracePt t="30845" x="7499350" y="1012825"/>
          <p14:tracePt t="30854" x="7486650" y="1025525"/>
          <p14:tracePt t="30860" x="7480300" y="1031875"/>
          <p14:tracePt t="30869" x="7473950" y="1044575"/>
          <p14:tracePt t="30876" x="7473950" y="1050925"/>
          <p14:tracePt t="30886" x="7473950" y="1057275"/>
          <p14:tracePt t="30912" x="7473950" y="1063625"/>
          <p14:tracePt t="30921" x="7473950" y="1077913"/>
          <p14:tracePt t="30928" x="7480300" y="1084263"/>
          <p14:tracePt t="30937" x="7486650" y="1103313"/>
          <p14:tracePt t="30944" x="7493000" y="1116013"/>
          <p14:tracePt t="30950" x="7505700" y="1128713"/>
          <p14:tracePt t="30958" x="7518400" y="1141413"/>
          <p14:tracePt t="30966" x="7531100" y="1154113"/>
          <p14:tracePt t="30974" x="7545388" y="1166813"/>
          <p14:tracePt t="30982" x="7551738" y="1173163"/>
          <p14:tracePt t="30991" x="7558088" y="1179513"/>
          <p14:tracePt t="30998" x="7564438" y="1185863"/>
          <p14:tracePt t="31007" x="7570788" y="1192213"/>
          <p14:tracePt t="31014" x="7570788" y="1198563"/>
          <p14:tracePt t="31023" x="7583488" y="1211263"/>
          <p14:tracePt t="31030" x="7596188" y="1223963"/>
          <p14:tracePt t="31039" x="7608888" y="1236663"/>
          <p14:tracePt t="31046" x="7621588" y="1249363"/>
          <p14:tracePt t="31055" x="7627938" y="1262063"/>
          <p14:tracePt t="31062" x="7640638" y="1274763"/>
          <p14:tracePt t="31071" x="7653338" y="1293813"/>
          <p14:tracePt t="31078" x="7666038" y="1306513"/>
          <p14:tracePt t="31087" x="7678738" y="1312863"/>
          <p14:tracePt t="31094" x="7685088" y="1325563"/>
          <p14:tracePt t="31100" x="7691438" y="1331913"/>
          <p14:tracePt t="31109" x="7697788" y="1344613"/>
          <p14:tracePt t="31116" x="7710488" y="1344613"/>
          <p14:tracePt t="31124" x="7710488" y="1350963"/>
          <p14:tracePt t="31132" x="7716838" y="1363663"/>
          <p14:tracePt t="31141" x="7729538" y="1370013"/>
          <p14:tracePt t="31148" x="7742238" y="1382713"/>
          <p14:tracePt t="31156" x="7748588" y="1389063"/>
          <p14:tracePt t="31164" x="7761288" y="1395413"/>
          <p14:tracePt t="31173" x="7773988" y="1395413"/>
          <p14:tracePt t="31180" x="7773988" y="1401763"/>
          <p14:tracePt t="31189" x="7786688" y="1401763"/>
          <p14:tracePt t="31196" x="7793038" y="1401763"/>
          <p14:tracePt t="31362" x="7786688" y="1401763"/>
          <p14:tracePt t="31371" x="7786688" y="1408113"/>
          <p14:tracePt t="31492" x="7780338" y="1408113"/>
          <p14:tracePt t="35011" x="7780338" y="1420813"/>
          <p14:tracePt t="35020" x="7767638" y="1471613"/>
          <p14:tracePt t="35024" x="7742238" y="1543050"/>
          <p14:tracePt t="35032" x="7710488" y="1606550"/>
          <p14:tracePt t="35040" x="7685088" y="1676400"/>
          <p14:tracePt t="35049" x="7672388" y="1720850"/>
          <p14:tracePt t="35056" x="7627938" y="1790700"/>
          <p14:tracePt t="35064" x="7596188" y="1860550"/>
          <p14:tracePt t="35072" x="7537450" y="1938338"/>
          <p14:tracePt t="35082" x="7486650" y="2008188"/>
          <p14:tracePt t="35088" x="7454900" y="2071688"/>
          <p14:tracePt t="35096" x="7429500" y="2122488"/>
          <p14:tracePt t="35104" x="7404100" y="2166938"/>
          <p14:tracePt t="35112" x="7391400" y="2192338"/>
          <p14:tracePt t="35132" x="7372350" y="2249488"/>
          <p14:tracePt t="35136" x="7366000" y="2268538"/>
          <p14:tracePt t="35144" x="7366000" y="2306638"/>
          <p14:tracePt t="35153" x="7359650" y="2351088"/>
          <p14:tracePt t="35160" x="7359650" y="2390775"/>
          <p14:tracePt t="35169" x="7346950" y="2441575"/>
          <p14:tracePt t="35176" x="7327900" y="2486025"/>
          <p14:tracePt t="35185" x="7321550" y="2511425"/>
          <p14:tracePt t="35192" x="7315200" y="2536825"/>
          <p14:tracePt t="35199" x="7308850" y="2549525"/>
          <p14:tracePt t="35206" x="7296150" y="2562225"/>
          <p14:tracePt t="35216" x="7283450" y="2574925"/>
          <p14:tracePt t="35222" x="7270750" y="2587625"/>
          <p14:tracePt t="35230" x="7258050" y="2593975"/>
          <p14:tracePt t="35238" x="7258050" y="2600325"/>
          <p14:tracePt t="35246" x="7251700" y="2606675"/>
          <p14:tracePt t="35254" x="7239000" y="2613025"/>
          <p14:tracePt t="35262" x="7232650" y="2619375"/>
          <p14:tracePt t="35270" x="7213600" y="2632075"/>
          <p14:tracePt t="35278" x="7175500" y="2657475"/>
          <p14:tracePt t="35286" x="7118350" y="2689225"/>
          <p14:tracePt t="35294" x="7040563" y="2714625"/>
          <p14:tracePt t="35303" x="6958013" y="2727325"/>
          <p14:tracePt t="35310" x="6862763" y="2746375"/>
          <p14:tracePt t="35319" x="6754813" y="2765425"/>
          <p14:tracePt t="35326" x="6646863" y="2771775"/>
          <p14:tracePt t="35335" x="6543675" y="2784475"/>
          <p14:tracePt t="35342" x="6435725" y="2784475"/>
          <p14:tracePt t="35351" x="6353175" y="2792413"/>
          <p14:tracePt t="35357" x="6264275" y="2792413"/>
          <p14:tracePt t="35367" x="6188075" y="2784475"/>
          <p14:tracePt t="35372" x="6122988" y="2771775"/>
          <p14:tracePt t="35380" x="6059488" y="2765425"/>
          <p14:tracePt t="35388" x="5995988" y="2746375"/>
          <p14:tracePt t="35397" x="5926138" y="2733675"/>
          <p14:tracePt t="35404" x="5862638" y="2714625"/>
          <p14:tracePt t="35412" x="5773738" y="2695575"/>
          <p14:tracePt t="35420" x="5689600" y="2682875"/>
          <p14:tracePt t="35428" x="5613400" y="2663825"/>
          <p14:tracePt t="35436" x="5518150" y="2644775"/>
          <p14:tracePt t="35444" x="5410200" y="2619375"/>
          <p14:tracePt t="35452" x="5302250" y="2600325"/>
          <p14:tracePt t="35460" x="5205413" y="2587625"/>
          <p14:tracePt t="35469" x="5097463" y="2555875"/>
          <p14:tracePt t="35476" x="5002213" y="2543175"/>
          <p14:tracePt t="35485" x="4926013" y="2524125"/>
          <p14:tracePt t="35492" x="4862513" y="2517775"/>
          <p14:tracePt t="35499" x="4805363" y="2498725"/>
          <p14:tracePt t="35506" x="4740275" y="2486025"/>
          <p14:tracePt t="35515" x="4670425" y="2466975"/>
          <p14:tracePt t="35522" x="4613275" y="2447925"/>
          <p14:tracePt t="35530" x="4549775" y="2435225"/>
          <p14:tracePt t="35538" x="4505325" y="2422525"/>
          <p14:tracePt t="35546" x="4460875" y="2403475"/>
          <p14:tracePt t="35555" x="4410075" y="2390775"/>
          <p14:tracePt t="35562" x="4365625" y="2371725"/>
          <p14:tracePt t="35571" x="4319588" y="2365375"/>
          <p14:tracePt t="35578" x="4275138" y="2351088"/>
          <p14:tracePt t="35586" x="4230688" y="2332038"/>
          <p14:tracePt t="35594" x="4186238" y="2319338"/>
          <p14:tracePt t="35602" x="4135438" y="2306638"/>
          <p14:tracePt t="35610" x="4090988" y="2287588"/>
          <p14:tracePt t="35619" x="4046538" y="2274888"/>
          <p14:tracePt t="35626" x="4008438" y="2255838"/>
          <p14:tracePt t="35635" x="3995738" y="2255838"/>
          <p14:tracePt t="35642" x="3970338" y="2243138"/>
          <p14:tracePt t="35651" x="3957638" y="2243138"/>
          <p14:tracePt t="35658" x="3938588" y="2230438"/>
          <p14:tracePt t="35667" x="3919538" y="2224088"/>
          <p14:tracePt t="35672" x="3913188" y="2217738"/>
          <p14:tracePt t="35680" x="3900488" y="2211388"/>
          <p14:tracePt t="35689" x="3887788" y="2198688"/>
          <p14:tracePt t="35696" x="3873500" y="2185988"/>
          <p14:tracePt t="35704" x="3860800" y="2179638"/>
          <p14:tracePt t="35712" x="3841750" y="2160588"/>
          <p14:tracePt t="35720" x="3829050" y="2147888"/>
          <p14:tracePt t="35728" x="3816350" y="2135188"/>
          <p14:tracePt t="35736" x="3803650" y="2122488"/>
          <p14:tracePt t="35744" x="3797300" y="2109788"/>
          <p14:tracePt t="35752" x="3784600" y="2090738"/>
          <p14:tracePt t="35760" x="3771900" y="2065338"/>
          <p14:tracePt t="35769" x="3759200" y="2039938"/>
          <p14:tracePt t="35776" x="3733800" y="2008188"/>
          <p14:tracePt t="35785" x="3721100" y="1976438"/>
          <p14:tracePt t="35792" x="3708400" y="1957388"/>
          <p14:tracePt t="35801" x="3702050" y="1944688"/>
          <p14:tracePt t="35808" x="3695700" y="1931988"/>
          <p14:tracePt t="35818" x="3689350" y="1931988"/>
          <p14:tracePt t="35824" x="3689350" y="1924050"/>
          <p14:tracePt t="35832" x="3683000" y="1917700"/>
          <p14:tracePt t="36847" x="3689350" y="1917700"/>
          <p14:tracePt t="36867" x="3695700" y="1924050"/>
          <p14:tracePt t="36898" x="3702050" y="1924050"/>
          <p14:tracePt t="36922" x="3708400" y="1924050"/>
          <p14:tracePt t="36930" x="3721100" y="1924050"/>
          <p14:tracePt t="36938" x="3746500" y="1924050"/>
          <p14:tracePt t="36947" x="3759200" y="1924050"/>
          <p14:tracePt t="36954" x="3784600" y="1931988"/>
          <p14:tracePt t="36962" x="3797300" y="1938338"/>
          <p14:tracePt t="36970" x="3810000" y="1944688"/>
          <p14:tracePt t="36978" x="3810000" y="1951038"/>
          <p14:tracePt t="36986" x="3816350" y="1951038"/>
          <p14:tracePt t="36999" x="3822700" y="1951038"/>
          <p14:tracePt t="37006" x="3822700" y="1957388"/>
          <p14:tracePt t="37015" x="3822700" y="1970088"/>
          <p14:tracePt t="37022" x="3829050" y="1970088"/>
          <p14:tracePt t="37031" x="3835400" y="1982788"/>
          <p14:tracePt t="37038" x="3835400" y="1995488"/>
          <p14:tracePt t="37048" x="3835400" y="2001838"/>
          <p14:tracePt t="37054" x="3835400" y="2014538"/>
          <p14:tracePt t="37062" x="3835400" y="2020888"/>
          <p14:tracePt t="37070" x="3829050" y="2033588"/>
          <p14:tracePt t="37078" x="3816350" y="2046288"/>
          <p14:tracePt t="37086" x="3810000" y="2058988"/>
          <p14:tracePt t="37094" x="3797300" y="2078038"/>
          <p14:tracePt t="37102" x="3784600" y="2084388"/>
          <p14:tracePt t="37110" x="3771900" y="2097088"/>
          <p14:tracePt t="37117" x="3759200" y="2109788"/>
          <p14:tracePt t="37124" x="3752850" y="2122488"/>
          <p14:tracePt t="37133" x="3740150" y="2128838"/>
          <p14:tracePt t="37140" x="3727450" y="2141538"/>
          <p14:tracePt t="37149" x="3714750" y="2154238"/>
          <p14:tracePt t="37156" x="3708400" y="2160588"/>
          <p14:tracePt t="37164" x="3695700" y="2166938"/>
          <p14:tracePt t="37172" x="3683000" y="2173288"/>
          <p14:tracePt t="37181" x="3676650" y="2173288"/>
          <p14:tracePt t="37188" x="3670300" y="2173288"/>
          <p14:tracePt t="37204" x="3663950" y="2173288"/>
          <p14:tracePt t="37318" x="3657600" y="2173288"/>
          <p14:tracePt t="37330" x="3651250" y="2173288"/>
          <p14:tracePt t="37342" x="3644900" y="2173288"/>
          <p14:tracePt t="37370" x="3638550" y="2179638"/>
          <p14:tracePt t="37386" x="3632200" y="2179638"/>
          <p14:tracePt t="37402" x="3625850" y="2179638"/>
          <p14:tracePt t="37410" x="3613150" y="2179638"/>
          <p14:tracePt t="37418" x="3606800" y="2179638"/>
          <p14:tracePt t="37424" x="3594100" y="2179638"/>
          <p14:tracePt t="37433" x="3587750" y="2185988"/>
          <p14:tracePt t="37456" x="3581400" y="2185988"/>
          <p14:tracePt t="37476" x="3575050" y="2185988"/>
          <p14:tracePt t="37893" x="3581400" y="2185988"/>
          <p14:tracePt t="37901" x="3594100" y="2185988"/>
          <p14:tracePt t="37906" x="3600450" y="2179638"/>
          <p14:tracePt t="37915" x="3613150" y="2173288"/>
          <p14:tracePt t="37922" x="3619500" y="2166938"/>
          <p14:tracePt t="37958" x="3625850" y="2166938"/>
          <p14:tracePt t="37966" x="3638550" y="2166938"/>
          <p14:tracePt t="37984" x="3651250" y="2160588"/>
          <p14:tracePt t="37992" x="3670300" y="2154238"/>
          <p14:tracePt t="38001" x="3676650" y="2141538"/>
          <p14:tracePt t="38008" x="3689350" y="2135188"/>
          <p14:tracePt t="38016" x="3702050" y="2128838"/>
          <p14:tracePt t="38026" x="3714750" y="2116138"/>
          <p14:tracePt t="38034" x="3721100" y="2103438"/>
          <p14:tracePt t="38042" x="3733800" y="2090738"/>
          <p14:tracePt t="38050" x="3746500" y="2084388"/>
          <p14:tracePt t="38058" x="3759200" y="2071688"/>
          <p14:tracePt t="38066" x="3771900" y="2052638"/>
          <p14:tracePt t="38076" x="3771900" y="2039938"/>
          <p14:tracePt t="38085" x="3778250" y="2033588"/>
          <p14:tracePt t="38092" x="3784600" y="2014538"/>
          <p14:tracePt t="38100" x="3784600" y="1989138"/>
          <p14:tracePt t="38110" x="3790950" y="1970088"/>
          <p14:tracePt t="38118" x="3790950" y="1957388"/>
          <p14:tracePt t="38126" x="3790950" y="1944688"/>
          <p14:tracePt t="38134" x="3790950" y="1931988"/>
          <p14:tracePt t="38142" x="3790950" y="1924050"/>
          <p14:tracePt t="38150" x="3790950" y="1911350"/>
          <p14:tracePt t="38159" x="3790950" y="1905000"/>
          <p14:tracePt t="38345" x="3790950" y="1898650"/>
          <p14:tracePt t="38367" x="3803650" y="1905000"/>
          <p14:tracePt t="38372" x="3810000" y="1917700"/>
          <p14:tracePt t="38381" x="3816350" y="1931988"/>
          <p14:tracePt t="38388" x="3829050" y="1944688"/>
          <p14:tracePt t="38397" x="3841750" y="1957388"/>
          <p14:tracePt t="38404" x="3848100" y="1963738"/>
          <p14:tracePt t="38413" x="3854450" y="1982788"/>
          <p14:tracePt t="38420" x="3854450" y="1995488"/>
          <p14:tracePt t="38430" x="3854450" y="2001838"/>
          <p14:tracePt t="38436" x="3854450" y="2014538"/>
          <p14:tracePt t="38444" x="3860800" y="2027238"/>
          <p14:tracePt t="38452" x="3860800" y="2033588"/>
          <p14:tracePt t="38460" x="3860800" y="2046288"/>
          <p14:tracePt t="38469" x="3860800" y="2052638"/>
          <p14:tracePt t="38474" x="3854450" y="2065338"/>
          <p14:tracePt t="38482" x="3841750" y="2078038"/>
          <p14:tracePt t="38490" x="3829050" y="2090738"/>
          <p14:tracePt t="38499" x="3816350" y="2103438"/>
          <p14:tracePt t="38506" x="3810000" y="2109788"/>
          <p14:tracePt t="38515" x="3797300" y="2122488"/>
          <p14:tracePt t="38522" x="3784600" y="2128838"/>
          <p14:tracePt t="38531" x="3771900" y="2141538"/>
          <p14:tracePt t="38538" x="3765550" y="2141538"/>
          <p14:tracePt t="38547" x="3752850" y="2147888"/>
          <p14:tracePt t="38554" x="3740150" y="2147888"/>
          <p14:tracePt t="38563" x="3733800" y="2147888"/>
          <p14:tracePt t="38570" x="3721100" y="2147888"/>
          <p14:tracePt t="38586" x="3708400" y="2147888"/>
          <p14:tracePt t="38595" x="3702050" y="2147888"/>
          <p14:tracePt t="38610" x="3695700" y="2147888"/>
          <p14:tracePt t="38677" x="3689350" y="2147888"/>
          <p14:tracePt t="38688" x="3683000" y="2147888"/>
          <p14:tracePt t="38737" x="3676650" y="2147888"/>
          <p14:tracePt t="38745" x="3670300" y="2147888"/>
          <p14:tracePt t="38768" x="3663950" y="2147888"/>
          <p14:tracePt t="38982" x="3676650" y="2141538"/>
          <p14:tracePt t="38988" x="3683000" y="2141538"/>
          <p14:tracePt t="38997" x="3689350" y="2147888"/>
          <p14:tracePt t="39004" x="3702050" y="2160588"/>
          <p14:tracePt t="39012" x="3714750" y="2173288"/>
          <p14:tracePt t="39020" x="3727450" y="2185988"/>
          <p14:tracePt t="39029" x="3733800" y="2198688"/>
          <p14:tracePt t="39036" x="3746500" y="2205038"/>
          <p14:tracePt t="39045" x="3759200" y="2217738"/>
          <p14:tracePt t="39052" x="3765550" y="2230438"/>
          <p14:tracePt t="39060" x="3771900" y="2236788"/>
          <p14:tracePt t="39069" x="3778250" y="2243138"/>
          <p14:tracePt t="39076" x="3784600" y="2255838"/>
          <p14:tracePt t="39084" x="3797300" y="2268538"/>
          <p14:tracePt t="39092" x="3810000" y="2281238"/>
          <p14:tracePt t="39100" x="3816350" y="2287588"/>
          <p14:tracePt t="39108" x="3829050" y="2300288"/>
          <p14:tracePt t="39116" x="3841750" y="2312988"/>
          <p14:tracePt t="39124" x="3854450" y="2325688"/>
          <p14:tracePt t="39132" x="3860800" y="2338388"/>
          <p14:tracePt t="39141" x="3873500" y="2351088"/>
          <p14:tracePt t="39149" x="3873500" y="2365375"/>
          <p14:tracePt t="39156" x="3873500" y="2378075"/>
          <p14:tracePt t="39165" x="3873500" y="2384425"/>
          <p14:tracePt t="39172" x="3873500" y="2397125"/>
          <p14:tracePt t="39181" x="3873500" y="2403475"/>
          <p14:tracePt t="39188" x="3873500" y="2409825"/>
          <p14:tracePt t="39195" x="3873500" y="2416175"/>
          <p14:tracePt t="39202" x="3867150" y="2422525"/>
          <p14:tracePt t="39212" x="3860800" y="2435225"/>
          <p14:tracePt t="39218" x="3854450" y="2441575"/>
          <p14:tracePt t="39226" x="3854450" y="2447925"/>
          <p14:tracePt t="39234" x="3848100" y="2447925"/>
          <p14:tracePt t="39242" x="3848100" y="2454275"/>
          <p14:tracePt t="39251" x="3841750" y="2454275"/>
          <p14:tracePt t="39259" x="3835400" y="2460625"/>
          <p14:tracePt t="39266" x="3835400" y="2466975"/>
          <p14:tracePt t="39274" x="3822700" y="2473325"/>
          <p14:tracePt t="39282" x="3816350" y="2479675"/>
          <p14:tracePt t="39290" x="3810000" y="2486025"/>
          <p14:tracePt t="39299" x="3797300" y="2498725"/>
          <p14:tracePt t="39306" x="3790950" y="2505075"/>
          <p14:tracePt t="39315" x="3790950" y="2511425"/>
          <p14:tracePt t="39322" x="3784600" y="2511425"/>
          <p14:tracePt t="39701" x="3784600" y="2517775"/>
          <p14:tracePt t="39713" x="3784600" y="2524125"/>
          <p14:tracePt t="39720" x="3790950" y="2536825"/>
          <p14:tracePt t="39728" x="3797300" y="2549525"/>
          <p14:tracePt t="39736" x="3810000" y="2568575"/>
          <p14:tracePt t="39745" x="3822700" y="2600325"/>
          <p14:tracePt t="39753" x="3841750" y="2638425"/>
          <p14:tracePt t="39761" x="3854450" y="2670175"/>
          <p14:tracePt t="39768" x="3867150" y="2720975"/>
          <p14:tracePt t="39776" x="3873500" y="2733675"/>
          <p14:tracePt t="39784" x="3879850" y="2759075"/>
          <p14:tracePt t="39792" x="3887788" y="2771775"/>
          <p14:tracePt t="39800" x="3894138" y="2784475"/>
          <p14:tracePt t="39808" x="3900488" y="2792413"/>
          <p14:tracePt t="39817" x="3906838" y="2805113"/>
          <p14:tracePt t="39824" x="3906838" y="2817813"/>
          <p14:tracePt t="39838" x="3913188" y="2830513"/>
          <p14:tracePt t="39847" x="3925888" y="2843213"/>
          <p14:tracePt t="39854" x="3938588" y="2855913"/>
          <p14:tracePt t="39863" x="3951288" y="2862263"/>
          <p14:tracePt t="39870" x="3976688" y="2874963"/>
          <p14:tracePt t="39878" x="4008438" y="2881313"/>
          <p14:tracePt t="39886" x="4052888" y="2881313"/>
          <p14:tracePt t="39896" x="4097338" y="2894013"/>
          <p14:tracePt t="39902" x="4141788" y="2894013"/>
          <p14:tracePt t="39912" x="4160838" y="2894013"/>
          <p14:tracePt t="39918" x="4198938" y="2874963"/>
          <p14:tracePt t="39927" x="4217988" y="2862263"/>
          <p14:tracePt t="39934" x="4243388" y="2849563"/>
          <p14:tracePt t="39942" x="4268788" y="2849563"/>
          <p14:tracePt t="39950" x="4300538" y="2836863"/>
          <p14:tracePt t="39958" x="4346575" y="2824163"/>
          <p14:tracePt t="39966" x="4371975" y="2811463"/>
          <p14:tracePt t="39974" x="4422775" y="2798763"/>
          <p14:tracePt t="39981" x="4467225" y="2778125"/>
          <p14:tracePt t="39988" x="4511675" y="2765425"/>
          <p14:tracePt t="39997" x="4556125" y="2746375"/>
          <p14:tracePt t="40004" x="4606925" y="2727325"/>
          <p14:tracePt t="40012" x="4638675" y="2701925"/>
          <p14:tracePt t="40020" x="4689475" y="2676525"/>
          <p14:tracePt t="40029" x="4708525" y="2663825"/>
          <p14:tracePt t="40045" x="4746625" y="2587625"/>
          <p14:tracePt t="40052" x="4759325" y="2562225"/>
          <p14:tracePt t="40061" x="4772025" y="2536825"/>
          <p14:tracePt t="40068" x="4784725" y="2511425"/>
          <p14:tracePt t="40076" x="4791075" y="2486025"/>
          <p14:tracePt t="40084" x="4791075" y="2466975"/>
          <p14:tracePt t="40092" x="4791075" y="2460625"/>
          <p14:tracePt t="40100" x="4791075" y="2441575"/>
          <p14:tracePt t="40109" x="4791075" y="2428875"/>
          <p14:tracePt t="40117" x="4791075" y="2422525"/>
          <p14:tracePt t="40124" x="4791075" y="2416175"/>
          <p14:tracePt t="40132" x="4791075" y="2409825"/>
          <p14:tracePt t="40138" x="4791075" y="2403475"/>
          <p14:tracePt t="40148" x="4784725" y="2403475"/>
          <p14:tracePt t="40158" x="4784725" y="2397125"/>
          <p14:tracePt t="40206" x="4778375" y="2390775"/>
          <p14:tracePt t="40238" x="4772025" y="2390775"/>
          <p14:tracePt t="40247" x="4772025" y="2384425"/>
          <p14:tracePt t="40254" x="4765675" y="2384425"/>
          <p14:tracePt t="40263" x="4765675" y="2378075"/>
          <p14:tracePt t="40356" x="4759325" y="2378075"/>
          <p14:tracePt t="40365" x="4746625" y="2378075"/>
          <p14:tracePt t="40372" x="4714875" y="2378075"/>
          <p14:tracePt t="40381" x="4676775" y="2378075"/>
          <p14:tracePt t="40388" x="4632325" y="2378075"/>
          <p14:tracePt t="40397" x="4587875" y="2378075"/>
          <p14:tracePt t="40404" x="4562475" y="2378075"/>
          <p14:tracePt t="40413" x="4543425" y="2384425"/>
          <p14:tracePt t="40420" x="4537075" y="2390775"/>
          <p14:tracePt t="40429" x="4524375" y="2390775"/>
          <p14:tracePt t="40436" x="4505325" y="2390775"/>
          <p14:tracePt t="40445" x="4486275" y="2390775"/>
          <p14:tracePt t="40452" x="4448175" y="2378075"/>
          <p14:tracePt t="40461" x="4403725" y="2359025"/>
          <p14:tracePt t="40468" x="4365625" y="2344738"/>
          <p14:tracePt t="40474" x="4352925" y="2332038"/>
          <p14:tracePt t="40482" x="4346575" y="2325688"/>
          <p14:tracePt t="40490" x="4332288" y="2319338"/>
          <p14:tracePt t="40498" x="4319588" y="2306638"/>
          <p14:tracePt t="40507" x="4306888" y="2293938"/>
          <p14:tracePt t="40514" x="4294188" y="2281238"/>
          <p14:tracePt t="40522" x="4287838" y="2274888"/>
          <p14:tracePt t="40530" x="4275138" y="2262188"/>
          <p14:tracePt t="40538" x="4262438" y="2249488"/>
          <p14:tracePt t="40547" x="4256088" y="2236788"/>
          <p14:tracePt t="40628" x="4249738" y="2236788"/>
          <p14:tracePt t="40681" x="4249738" y="2230438"/>
          <p14:tracePt t="40693" x="4249738" y="2217738"/>
          <p14:tracePt t="40700" x="4243388" y="2211388"/>
          <p14:tracePt t="40709" x="4243388" y="2198688"/>
          <p14:tracePt t="40717" x="4237038" y="2185988"/>
          <p14:tracePt t="40724" x="4230688" y="2179638"/>
          <p14:tracePt t="40732" x="4224338" y="2166938"/>
          <p14:tracePt t="40740" x="4224338" y="2154238"/>
          <p14:tracePt t="40748" x="4217988" y="2147888"/>
          <p14:tracePt t="40757" x="4217988" y="2135188"/>
          <p14:tracePt t="40765" x="4211638" y="2122488"/>
          <p14:tracePt t="40773" x="4211638" y="2109788"/>
          <p14:tracePt t="40782" x="4211638" y="2097088"/>
          <p14:tracePt t="40790" x="4211638" y="2084388"/>
          <p14:tracePt t="40798" x="4211638" y="2078038"/>
          <p14:tracePt t="40802" x="4211638" y="2065338"/>
          <p14:tracePt t="40810" x="4205288" y="2052638"/>
          <p14:tracePt t="40818" x="4205288" y="2046288"/>
          <p14:tracePt t="40827" x="4198938" y="2033588"/>
          <p14:tracePt t="40834" x="4192588" y="2020888"/>
          <p14:tracePt t="40844" x="4186238" y="2014538"/>
          <p14:tracePt t="40850" x="4186238" y="2001838"/>
          <p14:tracePt t="40858" x="4186238" y="1989138"/>
          <p14:tracePt t="40866" x="4186238" y="1982788"/>
          <p14:tracePt t="40874" x="4179888" y="1970088"/>
          <p14:tracePt t="40882" x="4173538" y="1957388"/>
          <p14:tracePt t="40890" x="4173538" y="1951038"/>
          <p14:tracePt t="40898" x="4167188" y="1944688"/>
          <p14:tracePt t="40906" x="4160838" y="1931988"/>
          <p14:tracePt t="40915" x="4160838" y="1924050"/>
          <p14:tracePt t="40922" x="4154488" y="1917700"/>
          <p14:tracePt t="40930" x="4154488" y="1905000"/>
          <p14:tracePt t="40938" x="4148138" y="1905000"/>
          <p14:tracePt t="40945" x="4141788" y="1898650"/>
          <p14:tracePt t="40961" x="4135438" y="1885950"/>
          <p14:tracePt t="40968" x="4129088" y="1885950"/>
          <p14:tracePt t="40978" x="4122738" y="1873250"/>
          <p14:tracePt t="40984" x="4122738" y="1866900"/>
          <p14:tracePt t="40994" x="4116388" y="1866900"/>
          <p14:tracePt t="41000" x="4110038" y="1860550"/>
          <p14:tracePt t="41008" x="4103688" y="1854200"/>
          <p14:tracePt t="41036" x="4103688" y="1847850"/>
          <p14:tracePt t="41044" x="4103688" y="1841500"/>
          <p14:tracePt t="41056" x="4097338" y="1841500"/>
          <p14:tracePt t="41064" x="4097338" y="1835150"/>
          <p14:tracePt t="41078" x="4090988" y="1835150"/>
          <p14:tracePt t="41110" x="4084638" y="1828800"/>
          <p14:tracePt t="41116" x="4071938" y="1822450"/>
          <p14:tracePt t="41124" x="4065588" y="1822450"/>
          <p14:tracePt t="41132" x="4059238" y="1822450"/>
          <p14:tracePt t="41140" x="4052888" y="1816100"/>
          <p14:tracePt t="41148" x="4046538" y="1809750"/>
          <p14:tracePt t="41156" x="4040188" y="1803400"/>
          <p14:tracePt t="41165" x="4033838" y="1803400"/>
          <p14:tracePt t="41172" x="4027488" y="1803400"/>
          <p14:tracePt t="41180" x="4021138" y="1803400"/>
          <p14:tracePt t="41188" x="4014788" y="1803400"/>
          <p14:tracePt t="41197" x="4008438" y="1803400"/>
          <p14:tracePt t="41204" x="3995738" y="1803400"/>
          <p14:tracePt t="41213" x="3989388" y="1797050"/>
          <p14:tracePt t="41220" x="3976688" y="1797050"/>
          <p14:tracePt t="41227" x="3963988" y="1797050"/>
          <p14:tracePt t="41234" x="3951288" y="1797050"/>
          <p14:tracePt t="41243" x="3932238" y="1797050"/>
          <p14:tracePt t="41250" x="3906838" y="1797050"/>
          <p14:tracePt t="41258" x="3900488" y="1797050"/>
          <p14:tracePt t="41266" x="3879850" y="1797050"/>
          <p14:tracePt t="41274" x="3860800" y="1797050"/>
          <p14:tracePt t="41282" x="3854450" y="1797050"/>
          <p14:tracePt t="41290" x="3841750" y="1797050"/>
          <p14:tracePt t="41298" x="3822700" y="1797050"/>
          <p14:tracePt t="41306" x="3816350" y="1797050"/>
          <p14:tracePt t="41314" x="3803650" y="1797050"/>
          <p14:tracePt t="41322" x="3797300" y="1797050"/>
          <p14:tracePt t="41330" x="3790950" y="1797050"/>
          <p14:tracePt t="41338" x="3784600" y="1797050"/>
          <p14:tracePt t="43479" x="3797300" y="1809750"/>
          <p14:tracePt t="43485" x="3854450" y="1854200"/>
          <p14:tracePt t="43493" x="3906838" y="1885950"/>
          <p14:tracePt t="43498" x="3944938" y="1905000"/>
          <p14:tracePt t="43507" x="3963988" y="1924050"/>
          <p14:tracePt t="43515" x="3976688" y="1944688"/>
          <p14:tracePt t="43522" x="3989388" y="1957388"/>
          <p14:tracePt t="43530" x="3995738" y="1970088"/>
          <p14:tracePt t="43538" x="4002088" y="1970088"/>
          <p14:tracePt t="43546" x="4002088" y="1976438"/>
          <p14:tracePt t="43554" x="4002088" y="1989138"/>
          <p14:tracePt t="43562" x="3995738" y="1995488"/>
          <p14:tracePt t="43570" x="3989388" y="2001838"/>
          <p14:tracePt t="43578" x="3983038" y="2014538"/>
          <p14:tracePt t="43586" x="3970338" y="2020888"/>
          <p14:tracePt t="43595" x="3951288" y="2033588"/>
          <p14:tracePt t="43602" x="3932238" y="2039938"/>
          <p14:tracePt t="43611" x="3900488" y="2058988"/>
          <p14:tracePt t="43618" x="3854450" y="2071688"/>
          <p14:tracePt t="43627" x="3790950" y="2084388"/>
          <p14:tracePt t="43634" x="3721100" y="2103438"/>
          <p14:tracePt t="43643" x="3676650" y="2116138"/>
          <p14:tracePt t="43650" x="3632200" y="2135188"/>
          <p14:tracePt t="43658" x="3587750" y="2141538"/>
          <p14:tracePt t="43666" x="3562350" y="2147888"/>
          <p14:tracePt t="43672" x="3536950" y="2147888"/>
          <p14:tracePt t="43680" x="3530600" y="2147888"/>
          <p14:tracePt t="43688" x="3524250" y="2147888"/>
          <p14:tracePt t="43696" x="3517900" y="2147888"/>
          <p14:tracePt t="44614" x="3524250" y="2141538"/>
          <p14:tracePt t="44630" x="3530600" y="2135188"/>
          <p14:tracePt t="44638" x="3536950" y="2135188"/>
          <p14:tracePt t="44644" x="3543300" y="2128838"/>
          <p14:tracePt t="44652" x="3562350" y="2122488"/>
          <p14:tracePt t="44661" x="3581400" y="2122488"/>
          <p14:tracePt t="44668" x="3594100" y="2116138"/>
          <p14:tracePt t="44677" x="3600450" y="2109788"/>
          <p14:tracePt t="44684" x="3613150" y="2103438"/>
          <p14:tracePt t="44693" x="3625850" y="2097088"/>
          <p14:tracePt t="44700" x="3632200" y="2097088"/>
          <p14:tracePt t="44709" x="3644900" y="2090738"/>
          <p14:tracePt t="44716" x="3657600" y="2090738"/>
          <p14:tracePt t="44725" x="3663950" y="2090738"/>
          <p14:tracePt t="44736" x="3670300" y="2090738"/>
          <p14:tracePt t="44744" x="3676650" y="2090738"/>
          <p14:tracePt t="44752" x="3683000" y="2090738"/>
          <p14:tracePt t="44760" x="3695700" y="2090738"/>
          <p14:tracePt t="44768" x="3702050" y="2097088"/>
          <p14:tracePt t="44777" x="3714750" y="2103438"/>
          <p14:tracePt t="44785" x="3740150" y="2116138"/>
          <p14:tracePt t="44793" x="3778250" y="2128838"/>
          <p14:tracePt t="44800" x="3810000" y="2141538"/>
          <p14:tracePt t="44809" x="3848100" y="2160588"/>
          <p14:tracePt t="44817" x="3887788" y="2173288"/>
          <p14:tracePt t="44824" x="3932238" y="2198688"/>
          <p14:tracePt t="44832" x="3976688" y="2211388"/>
          <p14:tracePt t="44840" x="4014788" y="2230438"/>
          <p14:tracePt t="44849" x="4059238" y="2249488"/>
          <p14:tracePt t="44857" x="4097338" y="2262188"/>
          <p14:tracePt t="44864" x="4122738" y="2274888"/>
          <p14:tracePt t="44873" x="4135438" y="2287588"/>
          <p14:tracePt t="44890" x="4160838" y="2312988"/>
          <p14:tracePt t="44896" x="4160838" y="2319338"/>
          <p14:tracePt t="44904" x="4167188" y="2325688"/>
          <p14:tracePt t="44912" x="4173538" y="2338388"/>
          <p14:tracePt t="44918" x="4173538" y="2344738"/>
          <p14:tracePt t="44927" x="4173538" y="2351088"/>
          <p14:tracePt t="44934" x="4173538" y="2359025"/>
          <p14:tracePt t="44943" x="4173538" y="2371725"/>
          <p14:tracePt t="44950" x="4160838" y="2384425"/>
          <p14:tracePt t="44959" x="4148138" y="2397125"/>
          <p14:tracePt t="44967" x="4141788" y="2403475"/>
          <p14:tracePt t="44975" x="4129088" y="2416175"/>
          <p14:tracePt t="44982" x="4116388" y="2428875"/>
          <p14:tracePt t="44990" x="4103688" y="2441575"/>
          <p14:tracePt t="44998" x="4097338" y="2454275"/>
          <p14:tracePt t="45007" x="4084638" y="2460625"/>
          <p14:tracePt t="45014" x="4065588" y="2466975"/>
          <p14:tracePt t="45023" x="4040188" y="2479675"/>
          <p14:tracePt t="45030" x="4002088" y="2492375"/>
          <p14:tracePt t="45040" x="3983038" y="2498725"/>
          <p14:tracePt t="45046" x="3957638" y="2505075"/>
          <p14:tracePt t="45054" x="3938588" y="2505075"/>
          <p14:tracePt t="45062" x="3925888" y="2511425"/>
          <p14:tracePt t="45070" x="3919538" y="2511425"/>
          <p14:tracePt t="45077" x="3906838" y="2517775"/>
          <p14:tracePt t="45084" x="3900488" y="2517775"/>
          <p14:tracePt t="45212" x="3894138" y="2517775"/>
          <p14:tracePt t="46582" x="3919538" y="2530475"/>
          <p14:tracePt t="46591" x="3944938" y="2536825"/>
          <p14:tracePt t="46598" x="3957638" y="2536825"/>
          <p14:tracePt t="46606" x="3963988" y="2536825"/>
          <p14:tracePt t="46614" x="3976688" y="2536825"/>
          <p14:tracePt t="46622" x="3989388" y="2536825"/>
          <p14:tracePt t="46631" x="3995738" y="2536825"/>
          <p14:tracePt t="46638" x="4008438" y="2530475"/>
          <p14:tracePt t="46647" x="4021138" y="2524125"/>
          <p14:tracePt t="46662" x="4027488" y="2524125"/>
          <p14:tracePt t="46673" x="4040188" y="2511425"/>
          <p14:tracePt t="46678" x="4046538" y="2498725"/>
          <p14:tracePt t="46684" x="4059238" y="2486025"/>
          <p14:tracePt t="46693" x="4078288" y="2479675"/>
          <p14:tracePt t="46700" x="4103688" y="2466975"/>
          <p14:tracePt t="46708" x="4160838" y="2447925"/>
          <p14:tracePt t="46716" x="4224338" y="2422525"/>
          <p14:tracePt t="46725" x="4281488" y="2390775"/>
          <p14:tracePt t="46732" x="4338638" y="2359025"/>
          <p14:tracePt t="46741" x="4397375" y="2325688"/>
          <p14:tracePt t="46748" x="4448175" y="2293938"/>
          <p14:tracePt t="46757" x="4486275" y="2249488"/>
          <p14:tracePt t="46764" x="4505325" y="2224088"/>
          <p14:tracePt t="46773" x="4518025" y="2205038"/>
          <p14:tracePt t="46780" x="4530725" y="2173288"/>
          <p14:tracePt t="46789" x="4537075" y="2154238"/>
          <p14:tracePt t="46798" x="4537075" y="2147888"/>
          <p14:tracePt t="46805" x="4537075" y="2135188"/>
          <p14:tracePt t="46812" x="4537075" y="2128838"/>
          <p14:tracePt t="46821" x="4537075" y="2122488"/>
          <p14:tracePt t="46828" x="4537075" y="2109788"/>
          <p14:tracePt t="46845" x="4537075" y="2097088"/>
          <p14:tracePt t="46850" x="4530725" y="2084388"/>
          <p14:tracePt t="46858" x="4530725" y="2078038"/>
          <p14:tracePt t="46866" x="4524375" y="2065338"/>
          <p14:tracePt t="46875" x="4518025" y="2052638"/>
          <p14:tracePt t="46888" x="4518025" y="2046288"/>
          <p14:tracePt t="46891" x="4511675" y="2033588"/>
          <p14:tracePt t="46898" x="4505325" y="2020888"/>
          <p14:tracePt t="46907" x="4505325" y="2014538"/>
          <p14:tracePt t="46914" x="4492625" y="2001838"/>
          <p14:tracePt t="46923" x="4479925" y="1982788"/>
          <p14:tracePt t="46930" x="4473575" y="1970088"/>
          <p14:tracePt t="46938" x="4460875" y="1951038"/>
          <p14:tracePt t="46946" x="4448175" y="1944688"/>
          <p14:tracePt t="46955" x="4441825" y="1931988"/>
          <p14:tracePt t="46962" x="4429125" y="1917700"/>
          <p14:tracePt t="46971" x="4416425" y="1905000"/>
          <p14:tracePt t="46978" x="4403725" y="1898650"/>
          <p14:tracePt t="46987" x="4391025" y="1885950"/>
          <p14:tracePt t="46994" x="4384675" y="1873250"/>
          <p14:tracePt t="47000" x="4365625" y="1860550"/>
          <p14:tracePt t="47008" x="4346575" y="1854200"/>
          <p14:tracePt t="47016" x="4325938" y="1841500"/>
          <p14:tracePt t="47025" x="4319588" y="1835150"/>
          <p14:tracePt t="47032" x="4306888" y="1828800"/>
          <p14:tracePt t="47041" x="4294188" y="1822450"/>
          <p14:tracePt t="47048" x="4281488" y="1816100"/>
          <p14:tracePt t="47057" x="4275138" y="1816100"/>
          <p14:tracePt t="47064" x="4262438" y="1809750"/>
          <p14:tracePt t="47073" x="4256088" y="1809750"/>
          <p14:tracePt t="47089" x="4249738" y="1809750"/>
          <p14:tracePt t="47096" x="4243388" y="1809750"/>
          <p14:tracePt t="52222" x="4237038" y="1809750"/>
          <p14:tracePt t="52240" x="4224338" y="1809750"/>
          <p14:tracePt t="52248" x="4224338" y="1803400"/>
          <p14:tracePt t="52256" x="4224338" y="1797050"/>
          <p14:tracePt t="52264" x="4224338" y="1790700"/>
          <p14:tracePt t="52272" x="4217988" y="1784350"/>
          <p14:tracePt t="52280" x="4217988" y="1778000"/>
          <p14:tracePt t="52288" x="4211638" y="1778000"/>
          <p14:tracePt t="54797" x="4217988" y="1771650"/>
          <p14:tracePt t="54804" x="4262438" y="1739900"/>
          <p14:tracePt t="54814" x="4294188" y="1727200"/>
          <p14:tracePt t="54822" x="4306888" y="1720850"/>
          <p14:tracePt t="54831" x="4325938" y="1708150"/>
          <p14:tracePt t="54838" x="4338638" y="1701800"/>
          <p14:tracePt t="54848" x="4338638" y="1695450"/>
          <p14:tracePt t="54854" x="4346575" y="1695450"/>
          <p14:tracePt t="54862" x="4346575" y="1689100"/>
          <p14:tracePt t="54870" x="4346575" y="1676400"/>
          <p14:tracePt t="54878" x="4338638" y="1676400"/>
          <p14:tracePt t="54886" x="4325938" y="1663700"/>
          <p14:tracePt t="54894" x="4313238" y="1657350"/>
          <p14:tracePt t="54902" x="4294188" y="1644650"/>
          <p14:tracePt t="54910" x="4275138" y="1638300"/>
          <p14:tracePt t="54918" x="4262438" y="1625600"/>
          <p14:tracePt t="54926" x="4249738" y="1619250"/>
          <p14:tracePt t="54934" x="4237038" y="1612900"/>
          <p14:tracePt t="54942" x="4224338" y="1600200"/>
          <p14:tracePt t="54950" x="4211638" y="1587500"/>
          <p14:tracePt t="54959" x="4179888" y="1587500"/>
          <p14:tracePt t="54968" x="4154488" y="1587500"/>
          <p14:tracePt t="54972" x="4110038" y="1581150"/>
          <p14:tracePt t="54980" x="4078288" y="1581150"/>
          <p14:tracePt t="54988" x="4033838" y="1574800"/>
          <p14:tracePt t="54997" x="4008438" y="1568450"/>
          <p14:tracePt t="55004" x="3976688" y="1568450"/>
          <p14:tracePt t="55013" x="3944938" y="1568450"/>
          <p14:tracePt t="55020" x="3913188" y="1568450"/>
          <p14:tracePt t="55028" x="3867150" y="1568450"/>
          <p14:tracePt t="55036" x="3810000" y="1587500"/>
          <p14:tracePt t="55044" x="3765550" y="1593850"/>
          <p14:tracePt t="55052" x="3721100" y="1600200"/>
          <p14:tracePt t="55060" x="3663950" y="1612900"/>
          <p14:tracePt t="55068" x="3619500" y="1631950"/>
          <p14:tracePt t="55080" x="3575050" y="1638300"/>
          <p14:tracePt t="55084" x="3549650" y="1644650"/>
          <p14:tracePt t="55092" x="3524250" y="1651000"/>
          <p14:tracePt t="55101" x="3498850" y="1663700"/>
          <p14:tracePt t="55108" x="3479800" y="1676400"/>
          <p14:tracePt t="55118" x="3473450" y="1689100"/>
          <p14:tracePt t="55124" x="3460750" y="1695450"/>
          <p14:tracePt t="55131" x="3448050" y="1708150"/>
          <p14:tracePt t="55138" x="3435350" y="1720850"/>
          <p14:tracePt t="55147" x="3427413" y="1733550"/>
          <p14:tracePt t="55154" x="3414713" y="1739900"/>
          <p14:tracePt t="55163" x="3402013" y="1752600"/>
          <p14:tracePt t="55170" x="3389313" y="1765300"/>
          <p14:tracePt t="55178" x="3376613" y="1778000"/>
          <p14:tracePt t="55186" x="3370263" y="1790700"/>
          <p14:tracePt t="55194" x="3357563" y="1797050"/>
          <p14:tracePt t="55202" x="3351213" y="1809750"/>
          <p14:tracePt t="55210" x="3344863" y="1828800"/>
          <p14:tracePt t="55218" x="3344863" y="1835150"/>
          <p14:tracePt t="55226" x="3344863" y="1854200"/>
          <p14:tracePt t="55234" x="3357563" y="1879600"/>
          <p14:tracePt t="55242" x="3370263" y="1905000"/>
          <p14:tracePt t="55250" x="3408363" y="1938338"/>
          <p14:tracePt t="55258" x="3448050" y="1976438"/>
          <p14:tracePt t="55267" x="3498850" y="2001838"/>
          <p14:tracePt t="55274" x="3543300" y="2033588"/>
          <p14:tracePt t="55280" x="3587750" y="2046288"/>
          <p14:tracePt t="55288" x="3657600" y="2071688"/>
          <p14:tracePt t="55297" x="3721100" y="2090738"/>
          <p14:tracePt t="55304" x="3790950" y="2103438"/>
          <p14:tracePt t="55314" x="3854450" y="2116138"/>
          <p14:tracePt t="55320" x="3900488" y="2116138"/>
          <p14:tracePt t="55330" x="3938588" y="2116138"/>
          <p14:tracePt t="55338" x="3989388" y="2103438"/>
          <p14:tracePt t="55347" x="4002088" y="2090738"/>
          <p14:tracePt t="55354" x="4014788" y="2084388"/>
          <p14:tracePt t="55365" x="4021138" y="2071688"/>
          <p14:tracePt t="55372" x="4027488" y="2052638"/>
          <p14:tracePt t="55380" x="4027488" y="2027238"/>
          <p14:tracePt t="55388" x="4027488" y="1995488"/>
          <p14:tracePt t="55398" x="4027488" y="1951038"/>
          <p14:tracePt t="55404" x="4008438" y="1905000"/>
          <p14:tracePt t="55414" x="3976688" y="1860550"/>
          <p14:tracePt t="55420" x="3932238" y="1809750"/>
          <p14:tracePt t="55428" x="3879850" y="1771650"/>
          <p14:tracePt t="55436" x="3829050" y="1720850"/>
          <p14:tracePt t="55444" x="3765550" y="1689100"/>
          <p14:tracePt t="55452" x="3695700" y="1651000"/>
          <p14:tracePt t="55460" x="3587750" y="1612900"/>
          <p14:tracePt t="55468" x="3473450" y="1581150"/>
          <p14:tracePt t="55476" x="3325813" y="1549400"/>
          <p14:tracePt t="55484" x="3160713" y="1524000"/>
          <p14:tracePt t="55490" x="2995613" y="1504950"/>
          <p14:tracePt t="55499" x="2879725" y="1490663"/>
          <p14:tracePt t="55506" x="2778125" y="1490663"/>
          <p14:tracePt t="55515" x="2682875" y="1490663"/>
          <p14:tracePt t="55522" x="2619375" y="1490663"/>
          <p14:tracePt t="55530" x="2555875" y="1490663"/>
          <p14:tracePt t="55538" x="2490788" y="1490663"/>
          <p14:tracePt t="55548" x="2446338" y="1490663"/>
          <p14:tracePt t="55554" x="2401888" y="1490663"/>
          <p14:tracePt t="55563" x="2357438" y="1490663"/>
          <p14:tracePt t="55570" x="2312988" y="1490663"/>
          <p14:tracePt t="55579" x="2281238" y="1504950"/>
          <p14:tracePt t="55586" x="2255838" y="1504950"/>
          <p14:tracePt t="55594" x="2249488" y="1504950"/>
          <p14:tracePt t="55602" x="2236788" y="1504950"/>
          <p14:tracePt t="55610" x="2230438" y="1504950"/>
          <p14:tracePt t="55643" x="2224088" y="1504950"/>
          <p14:tracePt t="55652" x="2224088" y="1511300"/>
          <p14:tracePt t="55660" x="2211388" y="1517650"/>
          <p14:tracePt t="55668" x="2192338" y="1530350"/>
          <p14:tracePt t="55676" x="2166938" y="1543050"/>
          <p14:tracePt t="55684" x="2141538" y="1555750"/>
          <p14:tracePt t="55692" x="2109788" y="1568450"/>
          <p14:tracePt t="55700" x="2097088" y="1574800"/>
          <p14:tracePt t="55708" x="2078038" y="1587500"/>
          <p14:tracePt t="55716" x="2065338" y="1593850"/>
          <p14:tracePt t="55724" x="2065338" y="1600200"/>
          <p14:tracePt t="55733" x="2051050" y="1606550"/>
          <p14:tracePt t="55740" x="2044700" y="1612900"/>
          <p14:tracePt t="55749" x="2038350" y="1619250"/>
          <p14:tracePt t="55756" x="2038350" y="1631950"/>
          <p14:tracePt t="55765" x="2032000" y="1644650"/>
          <p14:tracePt t="55772" x="2019300" y="1657350"/>
          <p14:tracePt t="55781" x="2012950" y="1663700"/>
          <p14:tracePt t="55788" x="2000250" y="1676400"/>
          <p14:tracePt t="55797" x="1993900" y="1689100"/>
          <p14:tracePt t="55804" x="1987550" y="1701800"/>
          <p14:tracePt t="55810" x="1981200" y="1708150"/>
          <p14:tracePt t="55818" x="1981200" y="1720850"/>
          <p14:tracePt t="55826" x="1981200" y="1727200"/>
          <p14:tracePt t="55834" x="1981200" y="1739900"/>
          <p14:tracePt t="55842" x="1981200" y="1752600"/>
          <p14:tracePt t="55851" x="1987550" y="1758950"/>
          <p14:tracePt t="55858" x="1987550" y="1778000"/>
          <p14:tracePt t="55867" x="2000250" y="1790700"/>
          <p14:tracePt t="55874" x="2019300" y="1803400"/>
          <p14:tracePt t="55897" x="2103438" y="1828800"/>
          <p14:tracePt t="55899" x="2166938" y="1847850"/>
          <p14:tracePt t="55906" x="2230438" y="1866900"/>
          <p14:tracePt t="55915" x="2306638" y="1879600"/>
          <p14:tracePt t="55922" x="2401888" y="1898650"/>
          <p14:tracePt t="55930" x="2478088" y="1905000"/>
          <p14:tracePt t="55938" x="2555875" y="1924050"/>
          <p14:tracePt t="55946" x="2651125" y="1931988"/>
          <p14:tracePt t="55954" x="2740025" y="1951038"/>
          <p14:tracePt t="55963" x="2841625" y="1957388"/>
          <p14:tracePt t="55968" x="2949575" y="1957388"/>
          <p14:tracePt t="55976" x="3046413" y="1957388"/>
          <p14:tracePt t="55984" x="3109913" y="1957388"/>
          <p14:tracePt t="55992" x="3186113" y="1951038"/>
          <p14:tracePt t="56001" x="3249613" y="1951038"/>
          <p14:tracePt t="56008" x="3313113" y="1944688"/>
          <p14:tracePt t="56016" x="3357563" y="1931988"/>
          <p14:tracePt t="56024" x="3402013" y="1931988"/>
          <p14:tracePt t="56033" x="3427413" y="1931988"/>
          <p14:tracePt t="56040" x="3441700" y="1924050"/>
          <p14:tracePt t="56049" x="3454400" y="1924050"/>
          <p14:tracePt t="56056" x="3460750" y="1924050"/>
          <p14:tracePt t="57442" x="3473450" y="1938338"/>
          <p14:tracePt t="57450" x="3492500" y="1951038"/>
          <p14:tracePt t="57460" x="3505200" y="1957388"/>
          <p14:tracePt t="57468" x="3511550" y="1963738"/>
          <p14:tracePt t="57476" x="3517900" y="1970088"/>
          <p14:tracePt t="57484" x="3530600" y="1982788"/>
          <p14:tracePt t="57492" x="3536950" y="1982788"/>
          <p14:tracePt t="57500" x="3549650" y="1995488"/>
          <p14:tracePt t="57510" x="3562350" y="2001838"/>
          <p14:tracePt t="57516" x="3575050" y="2008188"/>
          <p14:tracePt t="57524" x="3581400" y="2014538"/>
          <p14:tracePt t="57532" x="3594100" y="2020888"/>
          <p14:tracePt t="57540" x="3606800" y="2020888"/>
          <p14:tracePt t="57549" x="3613150" y="2020888"/>
          <p14:tracePt t="57556" x="3619500" y="2020888"/>
          <p14:tracePt t="57566" x="3625850" y="2020888"/>
          <p14:tracePt t="57574" x="3638550" y="2020888"/>
          <p14:tracePt t="57582" x="3651250" y="2020888"/>
          <p14:tracePt t="57598" x="3663950" y="2014538"/>
          <p14:tracePt t="57606" x="3676650" y="2014538"/>
          <p14:tracePt t="57615" x="3676650" y="2001838"/>
          <p14:tracePt t="57624" x="3689350" y="1995488"/>
          <p14:tracePt t="57632" x="3702050" y="1989138"/>
          <p14:tracePt t="57640" x="3708400" y="1982788"/>
          <p14:tracePt t="57648" x="3708400" y="1970088"/>
          <p14:tracePt t="57656" x="3714750" y="1970088"/>
          <p14:tracePt t="57664" x="3721100" y="1963738"/>
          <p14:tracePt t="57672" x="3721100" y="1957388"/>
          <p14:tracePt t="57697" x="3721100" y="1951038"/>
          <p14:tracePt t="57704" x="3721100" y="1931988"/>
          <p14:tracePt t="57712" x="3721100" y="1917700"/>
          <p14:tracePt t="57722" x="3721100" y="1905000"/>
          <p14:tracePt t="57731" x="3721100" y="1892300"/>
          <p14:tracePt t="57739" x="3714750" y="1885950"/>
          <p14:tracePt t="57747" x="3702050" y="1860550"/>
          <p14:tracePt t="57754" x="3689350" y="1841500"/>
          <p14:tracePt t="57764" x="3676650" y="1822450"/>
          <p14:tracePt t="57770" x="3651250" y="1797050"/>
          <p14:tracePt t="57779" x="3613150" y="1771650"/>
          <p14:tracePt t="57786" x="3568700" y="1739900"/>
          <p14:tracePt t="57796" x="3511550" y="1720850"/>
          <p14:tracePt t="57802" x="3441700" y="1701800"/>
          <p14:tracePt t="57812" x="3376613" y="1682750"/>
          <p14:tracePt t="57816" x="3300413" y="1657350"/>
          <p14:tracePt t="57824" x="3205163" y="1644650"/>
          <p14:tracePt t="57833" x="3097213" y="1625600"/>
          <p14:tracePt t="57840" x="2976563" y="1606550"/>
          <p14:tracePt t="57848" x="2809875" y="1574800"/>
          <p14:tracePt t="57856" x="2670175" y="1555750"/>
          <p14:tracePt t="57864" x="2484438" y="1530350"/>
          <p14:tracePt t="57872" x="2300288" y="1504950"/>
          <p14:tracePt t="57881" x="2122488" y="1504950"/>
          <p14:tracePt t="57888" x="2000250" y="1484313"/>
          <p14:tracePt t="57897" x="1898650" y="1471613"/>
          <p14:tracePt t="57904" x="1797050" y="1452563"/>
          <p14:tracePt t="57912" x="1714500" y="1439863"/>
          <p14:tracePt t="57920" x="1651000" y="1439863"/>
          <p14:tracePt t="57929" x="1598613" y="1439863"/>
          <p14:tracePt t="57936" x="1560513" y="1439863"/>
          <p14:tracePt t="57945" x="1547813" y="1439863"/>
          <p14:tracePt t="57952" x="1535113" y="1439863"/>
          <p14:tracePt t="57962" x="1528763" y="1439863"/>
          <p14:tracePt t="57968" x="1516063" y="1439863"/>
          <p14:tracePt t="57977" x="1509713" y="1439863"/>
          <p14:tracePt t="57982" x="1503363" y="1439863"/>
          <p14:tracePt t="57990" x="1497013" y="1446213"/>
          <p14:tracePt t="57998" x="1484313" y="1452563"/>
          <p14:tracePt t="58006" x="1471613" y="1465263"/>
          <p14:tracePt t="58015" x="1465263" y="1471613"/>
          <p14:tracePt t="58022" x="1458913" y="1477963"/>
          <p14:tracePt t="58031" x="1452563" y="1490663"/>
          <p14:tracePt t="58038" x="1446213" y="1497013"/>
          <p14:tracePt t="58047" x="1439863" y="1511300"/>
          <p14:tracePt t="58054" x="1439863" y="1524000"/>
          <p14:tracePt t="58063" x="1433513" y="1530350"/>
          <p14:tracePt t="58070" x="1433513" y="1543050"/>
          <p14:tracePt t="58078" x="1433513" y="1555750"/>
          <p14:tracePt t="58086" x="1433513" y="1574800"/>
          <p14:tracePt t="58095" x="1439863" y="1600200"/>
          <p14:tracePt t="58102" x="1458913" y="1638300"/>
          <p14:tracePt t="58112" x="1471613" y="1676400"/>
          <p14:tracePt t="58118" x="1516063" y="1720850"/>
          <p14:tracePt t="58128" x="1541463" y="1752600"/>
          <p14:tracePt t="58134" x="1579563" y="1765300"/>
          <p14:tracePt t="58140" x="1625600" y="1784350"/>
          <p14:tracePt t="58149" x="1670050" y="1797050"/>
          <p14:tracePt t="58156" x="1727200" y="1816100"/>
          <p14:tracePt t="58164" x="1784350" y="1828800"/>
          <p14:tracePt t="58172" x="1847850" y="1847850"/>
          <p14:tracePt t="58181" x="1917700" y="1860550"/>
          <p14:tracePt t="58188" x="2000250" y="1879600"/>
          <p14:tracePt t="58197" x="2090738" y="1898650"/>
          <p14:tracePt t="58204" x="2166938" y="1905000"/>
          <p14:tracePt t="58213" x="2262188" y="1911350"/>
          <p14:tracePt t="58220" x="2357438" y="1924050"/>
          <p14:tracePt t="58231" x="2484438" y="1924050"/>
          <p14:tracePt t="58238" x="2593975" y="1917700"/>
          <p14:tracePt t="58247" x="2689225" y="1905000"/>
          <p14:tracePt t="58254" x="2790825" y="1892300"/>
          <p14:tracePt t="58261" x="2879725" y="1885950"/>
          <p14:tracePt t="58268" x="2943225" y="1885950"/>
          <p14:tracePt t="58278" x="3021013" y="1879600"/>
          <p14:tracePt t="58287" x="3071813" y="1866900"/>
          <p14:tracePt t="58294" x="3128963" y="1860550"/>
          <p14:tracePt t="58302" x="3148013" y="1854200"/>
          <p14:tracePt t="58311" x="3154363" y="1847850"/>
          <p14:tracePt t="58895" x="3141663" y="1847850"/>
          <p14:tracePt t="58902" x="3128963" y="1847850"/>
          <p14:tracePt t="58911" x="3122613" y="1847850"/>
          <p14:tracePt t="58962" x="3116263" y="1847850"/>
          <p14:tracePt t="58974" x="3109913" y="1847850"/>
          <p14:tracePt t="58982" x="3065463" y="1841500"/>
          <p14:tracePt t="58990" x="2989263" y="1822450"/>
          <p14:tracePt t="58998" x="2892425" y="1809750"/>
          <p14:tracePt t="59006" x="2778125" y="1809750"/>
          <p14:tracePt t="59013" x="2663825" y="1809750"/>
          <p14:tracePt t="59020" x="2549525" y="1816100"/>
          <p14:tracePt t="59029" x="2414588" y="1822450"/>
          <p14:tracePt t="59036" x="2312988" y="1835150"/>
          <p14:tracePt t="59045" x="2211388" y="1841500"/>
          <p14:tracePt t="59052" x="2141538" y="1847850"/>
          <p14:tracePt t="59061" x="2084388" y="1860550"/>
          <p14:tracePt t="59068" x="2019300" y="1860550"/>
          <p14:tracePt t="59077" x="1955800" y="1860550"/>
          <p14:tracePt t="59084" x="1892300" y="1860550"/>
          <p14:tracePt t="59093" x="1847850" y="1860550"/>
          <p14:tracePt t="59100" x="1803400" y="1866900"/>
          <p14:tracePt t="59108" x="1771650" y="1873250"/>
          <p14:tracePt t="59116" x="1733550" y="1879600"/>
          <p14:tracePt t="59124" x="1689100" y="1885950"/>
          <p14:tracePt t="59132" x="1644650" y="1905000"/>
          <p14:tracePt t="59140" x="1612900" y="1911350"/>
          <p14:tracePt t="59148" x="1560513" y="1924050"/>
          <p14:tracePt t="59156" x="1528763" y="1938338"/>
          <p14:tracePt t="59164" x="1490663" y="1957388"/>
          <p14:tracePt t="59172" x="1465263" y="1963738"/>
          <p14:tracePt t="59179" x="1458913" y="1970088"/>
          <p14:tracePt t="59186" x="1446213" y="1982788"/>
          <p14:tracePt t="59195" x="1439863" y="1995488"/>
          <p14:tracePt t="59202" x="1427163" y="2014538"/>
          <p14:tracePt t="59210" x="1427163" y="2046288"/>
          <p14:tracePt t="59218" x="1427163" y="2065338"/>
          <p14:tracePt t="59227" x="1439863" y="2103438"/>
          <p14:tracePt t="59234" x="1452563" y="2128838"/>
          <p14:tracePt t="59243" x="1484313" y="2160588"/>
          <p14:tracePt t="59250" x="1528763" y="2198688"/>
          <p14:tracePt t="59259" x="1592263" y="2230438"/>
          <p14:tracePt t="59266" x="1657350" y="2249488"/>
          <p14:tracePt t="59274" x="1733550" y="2268538"/>
          <p14:tracePt t="59282" x="1828800" y="2293938"/>
          <p14:tracePt t="59290" x="1949450" y="2319338"/>
          <p14:tracePt t="59298" x="2058988" y="2338388"/>
          <p14:tracePt t="59306" x="2211388" y="2359025"/>
          <p14:tracePt t="59314" x="2344738" y="2371725"/>
          <p14:tracePt t="59322" x="2465388" y="2365375"/>
          <p14:tracePt t="59329" x="2613025" y="2344738"/>
          <p14:tracePt t="59338" x="2720975" y="2319338"/>
          <p14:tracePt t="59346" x="2809875" y="2300288"/>
          <p14:tracePt t="59354" x="2886075" y="2287588"/>
          <p14:tracePt t="59362" x="2930525" y="2268538"/>
          <p14:tracePt t="59372" x="2955925" y="2255838"/>
          <p14:tracePt t="59380" x="2968625" y="2243138"/>
          <p14:tracePt t="59396" x="2968625" y="2236788"/>
          <p14:tracePt t="59404" x="2968625" y="2224088"/>
          <p14:tracePt t="59413" x="2962275" y="2217738"/>
          <p14:tracePt t="59420" x="2955925" y="2211388"/>
          <p14:tracePt t="59429" x="2949575" y="2198688"/>
          <p14:tracePt t="59436" x="2943225" y="2185988"/>
          <p14:tracePt t="59446" x="2943225" y="2179638"/>
          <p14:tracePt t="59452" x="2943225" y="2166938"/>
          <p14:tracePt t="59461" x="2936875" y="2160588"/>
          <p14:tracePt t="59477" x="2930525" y="2154238"/>
          <p14:tracePt t="59484" x="2930525" y="2147888"/>
          <p14:tracePt t="59494" x="2924175" y="2141538"/>
          <p14:tracePt t="59595" x="2924175" y="2128838"/>
          <p14:tracePt t="59602" x="2911475" y="2103438"/>
          <p14:tracePt t="59610" x="2898775" y="2090738"/>
          <p14:tracePt t="59618" x="2867025" y="2078038"/>
          <p14:tracePt t="59627" x="2835275" y="2065338"/>
          <p14:tracePt t="59634" x="2803525" y="2052638"/>
          <p14:tracePt t="59644" x="2759075" y="2039938"/>
          <p14:tracePt t="59650" x="2714625" y="2027238"/>
          <p14:tracePt t="59659" x="2657475" y="2020888"/>
          <p14:tracePt t="59666" x="2593975" y="2020888"/>
          <p14:tracePt t="59674" x="2530475" y="2020888"/>
          <p14:tracePt t="59682" x="2465388" y="2014538"/>
          <p14:tracePt t="59690" x="2401888" y="2014538"/>
          <p14:tracePt t="59698" x="2325688" y="2014538"/>
          <p14:tracePt t="59706" x="2262188" y="2027238"/>
          <p14:tracePt t="59714" x="2205038" y="2039938"/>
          <p14:tracePt t="59722" x="2135188" y="2058988"/>
          <p14:tracePt t="59730" x="2090738" y="2071688"/>
          <p14:tracePt t="59736" x="2058988" y="2084388"/>
          <p14:tracePt t="59745" x="2032000" y="2097088"/>
          <p14:tracePt t="59752" x="2019300" y="2109788"/>
          <p14:tracePt t="59762" x="2006600" y="2128838"/>
          <p14:tracePt t="59768" x="1993900" y="2141538"/>
          <p14:tracePt t="59777" x="1993900" y="2160588"/>
          <p14:tracePt t="59784" x="1987550" y="2185988"/>
          <p14:tracePt t="59793" x="1987550" y="2217738"/>
          <p14:tracePt t="59800" x="1987550" y="2243138"/>
          <p14:tracePt t="59809" x="2000250" y="2262188"/>
          <p14:tracePt t="59816" x="2012950" y="2293938"/>
          <p14:tracePt t="59824" x="2025650" y="2312988"/>
          <p14:tracePt t="59832" x="2038350" y="2332038"/>
          <p14:tracePt t="59840" x="2051050" y="2359025"/>
          <p14:tracePt t="59848" x="2065338" y="2378075"/>
          <p14:tracePt t="59856" x="2078038" y="2397125"/>
          <p14:tracePt t="59864" x="2090738" y="2409825"/>
          <p14:tracePt t="59872" x="2103438" y="2422525"/>
          <p14:tracePt t="59880" x="2122488" y="2441575"/>
          <p14:tracePt t="59889" x="2141538" y="2454275"/>
          <p14:tracePt t="59895" x="2160588" y="2466975"/>
          <p14:tracePt t="59902" x="2185988" y="2479675"/>
          <p14:tracePt t="59910" x="2217738" y="2492375"/>
          <p14:tracePt t="59918" x="2255838" y="2505075"/>
          <p14:tracePt t="59927" x="2293938" y="2530475"/>
          <p14:tracePt t="59934" x="2332038" y="2549525"/>
          <p14:tracePt t="59943" x="2363788" y="2574925"/>
          <p14:tracePt t="59950" x="2420938" y="2600325"/>
          <p14:tracePt t="59959" x="2478088" y="2625725"/>
          <p14:tracePt t="59966" x="2555875" y="2638425"/>
          <p14:tracePt t="59975" x="2625725" y="2663825"/>
          <p14:tracePt t="59982" x="2689225" y="2682875"/>
          <p14:tracePt t="59990" x="2765425" y="2695575"/>
          <p14:tracePt t="59998" x="2828925" y="2714625"/>
          <p14:tracePt t="60006" x="2905125" y="2720975"/>
          <p14:tracePt t="60014" x="2968625" y="2733675"/>
          <p14:tracePt t="60022" x="3027363" y="2733675"/>
          <p14:tracePt t="60030" x="3090863" y="2733675"/>
          <p14:tracePt t="60038" x="3154363" y="2733675"/>
          <p14:tracePt t="60046" x="3205163" y="2733675"/>
          <p14:tracePt t="60054" x="3262313" y="2733675"/>
          <p14:tracePt t="60063" x="3306763" y="2733675"/>
          <p14:tracePt t="60070" x="3344863" y="2733675"/>
          <p14:tracePt t="60079" x="3389313" y="2733675"/>
          <p14:tracePt t="60088" x="3435350" y="2733675"/>
          <p14:tracePt t="60095" x="3467100" y="2727325"/>
          <p14:tracePt t="60102" x="3505200" y="2720975"/>
          <p14:tracePt t="60111" x="3524250" y="2714625"/>
          <p14:tracePt t="60118" x="3536950" y="2701925"/>
          <p14:tracePt t="60129" x="3549650" y="2689225"/>
          <p14:tracePt t="60136" x="3562350" y="2676525"/>
          <p14:tracePt t="60145" x="3568700" y="2663825"/>
          <p14:tracePt t="60152" x="3568700" y="2657475"/>
          <p14:tracePt t="60162" x="3568700" y="2632075"/>
          <p14:tracePt t="60168" x="3556000" y="2593975"/>
          <p14:tracePt t="60176" x="3536950" y="2568575"/>
          <p14:tracePt t="60184" x="3524250" y="2524125"/>
          <p14:tracePt t="60193" x="3511550" y="2498725"/>
          <p14:tracePt t="60200" x="3492500" y="2473325"/>
          <p14:tracePt t="60209" x="3467100" y="2454275"/>
          <p14:tracePt t="60216" x="3427413" y="2441575"/>
          <p14:tracePt t="60225" x="3382963" y="2428875"/>
          <p14:tracePt t="60232" x="3325813" y="2409825"/>
          <p14:tracePt t="60240" x="3262313" y="2403475"/>
          <p14:tracePt t="60248" x="3186113" y="2397125"/>
          <p14:tracePt t="60256" x="3090863" y="2397125"/>
          <p14:tracePt t="60264" x="2989263" y="2397125"/>
          <p14:tracePt t="60272" x="2879725" y="2397125"/>
          <p14:tracePt t="60280" x="2771775" y="2397125"/>
          <p14:tracePt t="60288" x="2670175" y="2416175"/>
          <p14:tracePt t="60297" x="2581275" y="2435225"/>
          <p14:tracePt t="60304" x="2517775" y="2441575"/>
          <p14:tracePt t="60312" x="2459038" y="2454275"/>
          <p14:tracePt t="60318" x="2414588" y="2466975"/>
          <p14:tracePt t="60327" x="2370138" y="2479675"/>
          <p14:tracePt t="60334" x="2344738" y="2486025"/>
          <p14:tracePt t="60342" x="2306638" y="2498725"/>
          <p14:tracePt t="60350" x="2293938" y="2505075"/>
          <p14:tracePt t="60359" x="2281238" y="2517775"/>
          <p14:tracePt t="60366" x="2268538" y="2530475"/>
          <p14:tracePt t="60375" x="2262188" y="2530475"/>
          <p14:tracePt t="60382" x="2255838" y="2536825"/>
          <p14:tracePt t="60390" x="2243138" y="2543175"/>
          <p14:tracePt t="60398" x="2236788" y="2549525"/>
          <p14:tracePt t="60414" x="2230438" y="2555875"/>
          <p14:tracePt t="61269" x="2217738" y="2486025"/>
          <p14:tracePt t="61277" x="2198688" y="2422525"/>
          <p14:tracePt t="61284" x="2173288" y="2351088"/>
          <p14:tracePt t="61291" x="2154238" y="2287588"/>
          <p14:tracePt t="61298" x="2141538" y="2217738"/>
          <p14:tracePt t="61306" x="2122488" y="2147888"/>
          <p14:tracePt t="61314" x="2109788" y="2078038"/>
          <p14:tracePt t="61323" x="2090738" y="2014538"/>
          <p14:tracePt t="61330" x="2078038" y="1957388"/>
          <p14:tracePt t="61338" x="2058988" y="1917700"/>
          <p14:tracePt t="61346" x="2058988" y="1885950"/>
          <p14:tracePt t="61357" x="2058988" y="1841500"/>
          <p14:tracePt t="61364" x="2071688" y="1809750"/>
          <p14:tracePt t="61372" x="2084388" y="1765300"/>
          <p14:tracePt t="61381" x="2103438" y="1727200"/>
          <p14:tracePt t="61389" x="2128838" y="1689100"/>
          <p14:tracePt t="61398" x="2160588" y="1651000"/>
          <p14:tracePt t="61406" x="2185988" y="1619250"/>
          <p14:tracePt t="61414" x="2217738" y="1581150"/>
          <p14:tracePt t="61422" x="2274888" y="1543050"/>
          <p14:tracePt t="61430" x="2344738" y="1504950"/>
          <p14:tracePt t="61438" x="2420938" y="1471613"/>
          <p14:tracePt t="61446" x="2517775" y="1433513"/>
          <p14:tracePt t="61454" x="2632075" y="1401763"/>
          <p14:tracePt t="61462" x="2740025" y="1382713"/>
          <p14:tracePt t="61470" x="2854325" y="1363663"/>
          <p14:tracePt t="61478" x="2949575" y="1344613"/>
          <p14:tracePt t="61486" x="3059113" y="1338263"/>
          <p14:tracePt t="61494" x="3141663" y="1338263"/>
          <p14:tracePt t="61502" x="3249613" y="1338263"/>
          <p14:tracePt t="61512" x="3325813" y="1338263"/>
          <p14:tracePt t="61520" x="3376613" y="1338263"/>
          <p14:tracePt t="61528" x="3414713" y="1344613"/>
          <p14:tracePt t="61536" x="3427413" y="1357313"/>
          <p14:tracePt t="61544" x="3441700" y="1363663"/>
          <p14:tracePt t="61552" x="3454400" y="1376363"/>
          <p14:tracePt t="61561" x="3460750" y="1382713"/>
          <p14:tracePt t="61568" x="3473450" y="1395413"/>
          <p14:tracePt t="61577" x="3473450" y="1414463"/>
          <p14:tracePt t="61584" x="3473450" y="1420813"/>
          <p14:tracePt t="61592" x="3473450" y="1439863"/>
          <p14:tracePt t="61600" x="3473450" y="1458913"/>
          <p14:tracePt t="61609" x="3473450" y="1465263"/>
          <p14:tracePt t="61614" x="3473450" y="1484313"/>
          <p14:tracePt t="61622" x="3473450" y="1497013"/>
          <p14:tracePt t="61630" x="3473450" y="1504950"/>
          <p14:tracePt t="61638" x="3467100" y="1517650"/>
          <p14:tracePt t="61646" x="3460750" y="1524000"/>
          <p14:tracePt t="61726" x="3467100" y="1504950"/>
          <p14:tracePt t="61734" x="3492500" y="1458913"/>
          <p14:tracePt t="61743" x="3524250" y="1414463"/>
          <p14:tracePt t="61750" x="3575050" y="1344613"/>
          <p14:tracePt t="61758" x="3625850" y="1281113"/>
          <p14:tracePt t="61766" x="3676650" y="1217613"/>
          <p14:tracePt t="61774" x="3746500" y="1135063"/>
          <p14:tracePt t="61782" x="3867150" y="1050925"/>
          <p14:tracePt t="61793" x="3957638" y="993775"/>
          <p14:tracePt t="61800" x="4033838" y="930275"/>
          <p14:tracePt t="61809" x="4116388" y="866775"/>
          <p14:tracePt t="61816" x="4186238" y="815975"/>
          <p14:tracePt t="61824" x="4262438" y="790575"/>
          <p14:tracePt t="61832" x="4338638" y="771525"/>
          <p14:tracePt t="61840" x="4448175" y="758825"/>
          <p14:tracePt t="61848" x="4562475" y="746125"/>
          <p14:tracePt t="61858" x="4676775" y="739775"/>
          <p14:tracePt t="61864" x="4811713" y="727075"/>
          <p14:tracePt t="61872" x="4945063" y="733425"/>
          <p14:tracePt t="61880" x="5110163" y="752475"/>
          <p14:tracePt t="61888" x="5276850" y="777875"/>
          <p14:tracePt t="61896" x="5416550" y="796925"/>
          <p14:tracePt t="61904" x="5543550" y="822325"/>
          <p14:tracePt t="61912" x="5657850" y="860425"/>
          <p14:tracePt t="61920" x="5722938" y="879475"/>
          <p14:tracePt t="61926" x="5767388" y="892175"/>
          <p14:tracePt t="61934" x="5786438" y="904875"/>
          <p14:tracePt t="61943" x="5792788" y="911225"/>
          <p14:tracePt t="64603" x="5792788" y="917575"/>
          <p14:tracePt t="64610" x="5792788" y="923925"/>
          <p14:tracePt t="64618" x="5805488" y="974725"/>
          <p14:tracePt t="64626" x="5837238" y="1044575"/>
          <p14:tracePt t="64634" x="5888038" y="1090613"/>
          <p14:tracePt t="64643" x="5938838" y="1160463"/>
          <p14:tracePt t="64650" x="6002338" y="1230313"/>
          <p14:tracePt t="64659" x="6072188" y="1300163"/>
          <p14:tracePt t="64666" x="6142038" y="1370013"/>
          <p14:tracePt t="64675" x="6213475" y="1420813"/>
          <p14:tracePt t="64680" x="6270625" y="1471613"/>
          <p14:tracePt t="64688" x="6334125" y="1543050"/>
          <p14:tracePt t="64696" x="6384925" y="1625600"/>
          <p14:tracePt t="64704" x="6435725" y="1689100"/>
          <p14:tracePt t="64712" x="6467475" y="1752600"/>
          <p14:tracePt t="64721" x="6486525" y="1803400"/>
          <p14:tracePt t="64728" x="6492875" y="1860550"/>
          <p14:tracePt t="64736" x="6499225" y="1924050"/>
          <p14:tracePt t="64744" x="6518275" y="1982788"/>
          <p14:tracePt t="64752" x="6518275" y="2033588"/>
          <p14:tracePt t="64760" x="6518275" y="2078038"/>
          <p14:tracePt t="64768" x="6518275" y="2122488"/>
          <p14:tracePt t="64776" x="6518275" y="2154238"/>
          <p14:tracePt t="64784" x="6499225" y="2192338"/>
          <p14:tracePt t="64793" x="6492875" y="2217738"/>
          <p14:tracePt t="64800" x="6486525" y="2230438"/>
          <p14:tracePt t="64808" x="6486525" y="2236788"/>
          <p14:tracePt t="64816" x="6480175" y="2243138"/>
          <p14:tracePt t="64829" x="6480175" y="2249488"/>
          <p14:tracePt t="66463" x="6473825" y="2262188"/>
          <p14:tracePt t="66471" x="6454775" y="2319338"/>
          <p14:tracePt t="66479" x="6429375" y="2390775"/>
          <p14:tracePt t="66486" x="6403975" y="2447925"/>
          <p14:tracePt t="66494" x="6378575" y="2511425"/>
          <p14:tracePt t="66503" x="6353175" y="2581275"/>
          <p14:tracePt t="66510" x="6334125" y="2657475"/>
          <p14:tracePt t="66518" x="6321425" y="2720975"/>
          <p14:tracePt t="66526" x="6302375" y="2784475"/>
          <p14:tracePt t="66534" x="6289675" y="2836863"/>
          <p14:tracePt t="66542" x="6283325" y="2868613"/>
          <p14:tracePt t="66550" x="6283325" y="2894013"/>
          <p14:tracePt t="66558" x="6283325" y="2900363"/>
          <p14:tracePt t="66566" x="6283325" y="2919413"/>
          <p14:tracePt t="66574" x="6283325" y="2932113"/>
          <p14:tracePt t="66582" x="6276975" y="2938463"/>
          <p14:tracePt t="66590" x="6270625" y="2957513"/>
          <p14:tracePt t="66598" x="6257925" y="2970213"/>
          <p14:tracePt t="66607" x="6245225" y="2982913"/>
          <p14:tracePt t="66612" x="6213475" y="3001963"/>
          <p14:tracePt t="66620" x="6167438" y="3014663"/>
          <p14:tracePt t="66628" x="6110288" y="3033713"/>
          <p14:tracePt t="66637" x="6053138" y="3040063"/>
          <p14:tracePt t="66644" x="5989638" y="3040063"/>
          <p14:tracePt t="66653" x="5894388" y="3027363"/>
          <p14:tracePt t="66660" x="5811838" y="3014663"/>
          <p14:tracePt t="66669" x="5702300" y="2995613"/>
          <p14:tracePt t="66676" x="5594350" y="2976563"/>
          <p14:tracePt t="66684" x="5410200" y="2957513"/>
          <p14:tracePt t="66692" x="5230813" y="2932113"/>
          <p14:tracePt t="66700" x="5021263" y="2894013"/>
          <p14:tracePt t="66708" x="4818063" y="2868613"/>
          <p14:tracePt t="66716" x="4587875" y="2849563"/>
          <p14:tracePt t="66724" x="4365625" y="2824163"/>
          <p14:tracePt t="66732" x="4141788" y="2811463"/>
          <p14:tracePt t="66740" x="3900488" y="2798763"/>
          <p14:tracePt t="66748" x="3613150" y="2784475"/>
          <p14:tracePt t="66756" x="3370263" y="2771775"/>
          <p14:tracePt t="66764" x="3167063" y="2759075"/>
          <p14:tracePt t="66771" x="2989263" y="2733675"/>
          <p14:tracePt t="66779" x="2778125" y="2708275"/>
          <p14:tracePt t="66787" x="2600325" y="2701925"/>
          <p14:tracePt t="66794" x="2497138" y="2682875"/>
          <p14:tracePt t="66803" x="2389188" y="2670175"/>
          <p14:tracePt t="66810" x="2281238" y="2663825"/>
          <p14:tracePt t="66819" x="2185988" y="2663825"/>
          <p14:tracePt t="66826" x="2103438" y="2663825"/>
          <p14:tracePt t="66835" x="2025650" y="2663825"/>
          <p14:tracePt t="66842" x="1949450" y="2682875"/>
          <p14:tracePt t="66850" x="1847850" y="2701925"/>
          <p14:tracePt t="66858" x="1746250" y="2714625"/>
          <p14:tracePt t="66866" x="1644650" y="2733675"/>
          <p14:tracePt t="66874" x="1522413" y="2752725"/>
          <p14:tracePt t="66882" x="1414463" y="2771775"/>
          <p14:tracePt t="66890" x="1293813" y="2792413"/>
          <p14:tracePt t="66898" x="1192213" y="2811463"/>
          <p14:tracePt t="66906" x="1082675" y="2824163"/>
          <p14:tracePt t="66914" x="987425" y="2843213"/>
          <p14:tracePt t="66923" x="917575" y="2862263"/>
          <p14:tracePt t="66930" x="866775" y="2874963"/>
          <p14:tracePt t="66938" x="809625" y="2894013"/>
          <p14:tracePt t="66944" x="771525" y="2906713"/>
          <p14:tracePt t="66953" x="752475" y="2919413"/>
          <p14:tracePt t="66960" x="739775" y="2932113"/>
          <p14:tracePt t="66970" x="733425" y="2938463"/>
          <p14:tracePt t="66976" x="720725" y="2951163"/>
          <p14:tracePt t="66984" x="708025" y="2970213"/>
          <p14:tracePt t="66992" x="695325" y="2989263"/>
          <p14:tracePt t="67000" x="681038" y="3021013"/>
          <p14:tracePt t="67008" x="668338" y="3065463"/>
          <p14:tracePt t="67016" x="649288" y="3116263"/>
          <p14:tracePt t="67024" x="630238" y="3160713"/>
          <p14:tracePt t="67032" x="611188" y="3205163"/>
          <p14:tracePt t="67040" x="598488" y="3251200"/>
          <p14:tracePt t="67048" x="579438" y="3302000"/>
          <p14:tracePt t="67056" x="573088" y="3346450"/>
          <p14:tracePt t="67064" x="573088" y="3397250"/>
          <p14:tracePt t="67072" x="585788" y="3454400"/>
          <p14:tracePt t="67080" x="598488" y="3498850"/>
          <p14:tracePt t="67086" x="617538" y="3543300"/>
          <p14:tracePt t="67094" x="630238" y="3587750"/>
          <p14:tracePt t="67103" x="642938" y="3638550"/>
          <p14:tracePt t="67110" x="674688" y="3684588"/>
          <p14:tracePt t="67119" x="720725" y="3722688"/>
          <p14:tracePt t="67126" x="765175" y="3773488"/>
          <p14:tracePt t="67134" x="815975" y="3824288"/>
          <p14:tracePt t="67142" x="892175" y="3868738"/>
          <p14:tracePt t="67150" x="974725" y="3906838"/>
          <p14:tracePt t="67158" x="1038225" y="3932238"/>
          <p14:tracePt t="67166" x="1114425" y="3951288"/>
          <p14:tracePt t="67174" x="1204913" y="3970338"/>
          <p14:tracePt t="67182" x="1287463" y="3983038"/>
          <p14:tracePt t="67190" x="1382713" y="4002088"/>
          <p14:tracePt t="67198" x="1490663" y="4021138"/>
          <p14:tracePt t="67206" x="1585913" y="4040188"/>
          <p14:tracePt t="67214" x="1682750" y="4046538"/>
          <p14:tracePt t="67222" x="1771650" y="4046538"/>
          <p14:tracePt t="67230" x="1860550" y="4046538"/>
          <p14:tracePt t="67239" x="1930400" y="4046538"/>
          <p14:tracePt t="67246" x="1993900" y="4046538"/>
          <p14:tracePt t="67255" x="2025650" y="4046538"/>
          <p14:tracePt t="67262" x="2051050" y="4046538"/>
          <p14:tracePt t="67271" x="2058988" y="4040188"/>
          <p14:tracePt t="67278" x="2065338" y="4040188"/>
          <p14:tracePt t="67374" x="2065338" y="4033838"/>
          <p14:tracePt t="70216" x="2071688" y="4033838"/>
          <p14:tracePt t="70222" x="2078038" y="4027488"/>
          <p14:tracePt t="70231" x="2090738" y="4021138"/>
          <p14:tracePt t="70238" x="2103438" y="4008438"/>
          <p14:tracePt t="70246" x="2116138" y="4002088"/>
          <p14:tracePt t="70262" x="2128838" y="3989388"/>
          <p14:tracePt t="70270" x="2135188" y="3989388"/>
          <p14:tracePt t="70278" x="2135188" y="3983038"/>
          <p14:tracePt t="70306" x="2141538" y="3976688"/>
          <p14:tracePt t="70315" x="2147888" y="3970338"/>
          <p14:tracePt t="70330" x="2160588" y="3963988"/>
          <p14:tracePt t="70338" x="2173288" y="3951288"/>
          <p14:tracePt t="70350" x="2185988" y="3938588"/>
          <p14:tracePt t="70356" x="2198688" y="3925888"/>
          <p14:tracePt t="70364" x="2211388" y="3919538"/>
          <p14:tracePt t="70373" x="2217738" y="3906838"/>
          <p14:tracePt t="70380" x="2230438" y="3887788"/>
          <p14:tracePt t="70390" x="2243138" y="3868738"/>
          <p14:tracePt t="70399" x="2255838" y="3843338"/>
          <p14:tracePt t="70406" x="2274888" y="3817938"/>
          <p14:tracePt t="70414" x="2293938" y="3792538"/>
          <p14:tracePt t="70422" x="2325688" y="3760788"/>
          <p14:tracePt t="70433" x="2357438" y="3748088"/>
          <p14:tracePt t="70440" x="2376488" y="3735388"/>
          <p14:tracePt t="70450" x="2401888" y="3722688"/>
          <p14:tracePt t="70456" x="2420938" y="3716338"/>
          <p14:tracePt t="70464" x="2433638" y="3709988"/>
          <p14:tracePt t="70482" x="2433638" y="3703638"/>
          <p14:tracePt t="70490" x="2439988" y="3703638"/>
          <p14:tracePt t="70588" x="2427288" y="3703638"/>
          <p14:tracePt t="70597" x="2414588" y="3703638"/>
          <p14:tracePt t="70604" x="2395538" y="3703638"/>
          <p14:tracePt t="70612" x="2389188" y="3703638"/>
          <p14:tracePt t="70620" x="2376488" y="3703638"/>
          <p14:tracePt t="70628" x="2357438" y="3703638"/>
          <p14:tracePt t="70636" x="2344738" y="3703638"/>
          <p14:tracePt t="70644" x="2319338" y="3703638"/>
          <p14:tracePt t="70653" x="2300288" y="3697288"/>
          <p14:tracePt t="70660" x="2293938" y="3697288"/>
          <p14:tracePt t="70669" x="2281238" y="3697288"/>
          <p14:tracePt t="70676" x="2274888" y="3697288"/>
          <p14:tracePt t="70750" x="2268538" y="3697288"/>
          <p14:tracePt t="70762" x="2262188" y="3697288"/>
          <p14:tracePt t="70779" x="2255838" y="3697288"/>
          <p14:tracePt t="70786" x="2243138" y="3697288"/>
          <p14:tracePt t="70803" x="2236788" y="3697288"/>
          <p14:tracePt t="70810" x="2224088" y="3697288"/>
          <p14:tracePt t="70819" x="2217738" y="3697288"/>
          <p14:tracePt t="70826" x="2198688" y="3697288"/>
          <p14:tracePt t="70835" x="2179638" y="3690938"/>
          <p14:tracePt t="70843" x="2166938" y="3690938"/>
          <p14:tracePt t="70850" x="2141538" y="3684588"/>
          <p14:tracePt t="70856" x="2128838" y="3684588"/>
          <p14:tracePt t="70864" x="2122488" y="3684588"/>
          <p14:tracePt t="70872" x="2109788" y="3684588"/>
          <p14:tracePt t="70880" x="2103438" y="3684588"/>
          <p14:tracePt t="70899" x="2078038" y="3684588"/>
          <p14:tracePt t="70904" x="2071688" y="3684588"/>
          <p14:tracePt t="70912" x="2065338" y="3684588"/>
          <p14:tracePt t="70921" x="2058988" y="3684588"/>
          <p14:tracePt t="70940" x="2051050" y="3684588"/>
          <p14:tracePt t="70949" x="2044700" y="3684588"/>
          <p14:tracePt t="70956" x="2038350" y="3684588"/>
          <p14:tracePt t="70965" x="2038350" y="3690938"/>
          <p14:tracePt t="70972" x="2032000" y="3703638"/>
          <p14:tracePt t="70980" x="2025650" y="3709988"/>
          <p14:tracePt t="70988" x="2025650" y="3722688"/>
          <p14:tracePt t="70996" x="2019300" y="3729038"/>
          <p14:tracePt t="71004" x="2019300" y="3735388"/>
          <p14:tracePt t="71012" x="2019300" y="3748088"/>
          <p14:tracePt t="71019" x="2012950" y="3754438"/>
          <p14:tracePt t="71026" x="2012950" y="3767138"/>
          <p14:tracePt t="71035" x="2012950" y="3779838"/>
          <p14:tracePt t="71118" x="2012950" y="3786188"/>
          <p14:tracePt t="71126" x="2012950" y="3792538"/>
          <p14:tracePt t="71258" x="2044700" y="3792538"/>
          <p14:tracePt t="71268" x="2109788" y="3805238"/>
          <p14:tracePt t="71275" x="2179638" y="3824288"/>
          <p14:tracePt t="71282" x="2262188" y="3843338"/>
          <p14:tracePt t="71288" x="2357438" y="3856038"/>
          <p14:tracePt t="71298" x="2465388" y="3875088"/>
          <p14:tracePt t="71304" x="2574925" y="3894138"/>
          <p14:tracePt t="71312" x="2682875" y="3900488"/>
          <p14:tracePt t="71320" x="2784475" y="3900488"/>
          <p14:tracePt t="71328" x="2892425" y="3900488"/>
          <p14:tracePt t="71336" x="2976563" y="3900488"/>
          <p14:tracePt t="71346" x="3033713" y="3894138"/>
          <p14:tracePt t="71354" x="3103563" y="3887788"/>
          <p14:tracePt t="71362" x="3173413" y="3875088"/>
          <p14:tracePt t="71370" x="3224213" y="3868738"/>
          <p14:tracePt t="71378" x="3294063" y="3862388"/>
          <p14:tracePt t="71388" x="3344863" y="3862388"/>
          <p14:tracePt t="71396" x="3402013" y="3849688"/>
          <p14:tracePt t="71404" x="3448050" y="3843338"/>
          <p14:tracePt t="71412" x="3467100" y="3843338"/>
          <p14:tracePt t="71420" x="3479800" y="3843338"/>
          <p14:tracePt t="71428" x="3486150" y="3843338"/>
          <p14:tracePt t="71436" x="3492500" y="3843338"/>
          <p14:tracePt t="71488" x="3498850" y="3843338"/>
          <p14:tracePt t="71501" x="3511550" y="3843338"/>
          <p14:tracePt t="71508" x="3556000" y="3830638"/>
          <p14:tracePt t="71517" x="3587750" y="3830638"/>
          <p14:tracePt t="71524" x="3619500" y="3830638"/>
          <p14:tracePt t="71532" x="3651250" y="3830638"/>
          <p14:tracePt t="71542" x="3670300" y="3830638"/>
          <p14:tracePt t="71551" x="3683000" y="3830638"/>
          <p14:tracePt t="71628" x="3689350" y="3830638"/>
          <p14:tracePt t="71637" x="3702050" y="3830638"/>
          <p14:tracePt t="71644" x="3708400" y="3830638"/>
          <p14:tracePt t="71652" x="3721100" y="3830638"/>
          <p14:tracePt t="71670" x="3733800" y="3830638"/>
          <p14:tracePt t="71678" x="3740150" y="3830638"/>
          <p14:tracePt t="71685" x="3740150" y="3836988"/>
          <p14:tracePt t="71694" x="3752850" y="3836988"/>
          <p14:tracePt t="71702" x="3759200" y="3836988"/>
          <p14:tracePt t="71718" x="3759200" y="3843338"/>
          <p14:tracePt t="71726" x="3765550" y="3843338"/>
          <p14:tracePt t="71734" x="3771900" y="3843338"/>
          <p14:tracePt t="71758" x="3778250" y="3843338"/>
          <p14:tracePt t="71768" x="3784600" y="3843338"/>
          <p14:tracePt t="71774" x="3790950" y="3843338"/>
          <p14:tracePt t="71782" x="3797300" y="3843338"/>
          <p14:tracePt t="71790" x="3797300" y="3849688"/>
          <p14:tracePt t="71801" x="3810000" y="3849688"/>
          <p14:tracePt t="71818" x="3816350" y="3856038"/>
          <p14:tracePt t="71826" x="3829050" y="3856038"/>
          <p14:tracePt t="71836" x="3835400" y="3856038"/>
          <p14:tracePt t="71842" x="3848100" y="3856038"/>
          <p14:tracePt t="71851" x="3854450" y="3856038"/>
          <p14:tracePt t="71858" x="3867150" y="3856038"/>
          <p14:tracePt t="71867" x="3879850" y="3856038"/>
          <p14:tracePt t="71882" x="3894138" y="3856038"/>
          <p14:tracePt t="71898" x="3900488" y="3856038"/>
          <p14:tracePt t="71926" x="3906838" y="3856038"/>
          <p14:tracePt t="71935" x="3913188" y="3856038"/>
          <p14:tracePt t="71942" x="3919538" y="3856038"/>
          <p14:tracePt t="71951" x="3925888" y="3856038"/>
          <p14:tracePt t="71958" x="3932238" y="3856038"/>
          <p14:tracePt t="71967" x="3938588" y="3856038"/>
          <p14:tracePt t="71974" x="3944938" y="3856038"/>
          <p14:tracePt t="71985" x="3951288" y="3856038"/>
          <p14:tracePt t="72020" x="3957638" y="3856038"/>
          <p14:tracePt t="72107" x="3957638" y="3849688"/>
          <p14:tracePt t="72348" x="3957638" y="3843338"/>
          <p14:tracePt t="72356" x="3957638" y="3830638"/>
          <p14:tracePt t="72372" x="3957638" y="3824288"/>
          <p14:tracePt t="72420" x="3957638" y="3817938"/>
          <p14:tracePt t="72429" x="3957638" y="3805238"/>
          <p14:tracePt t="72436" x="3957638" y="3792538"/>
          <p14:tracePt t="72444" x="3957638" y="3786188"/>
          <p14:tracePt t="72452" x="3957638" y="3779838"/>
          <p14:tracePt t="72460" x="3957638" y="3773488"/>
          <p14:tracePt t="72470" x="3957638" y="3767138"/>
          <p14:tracePt t="72476" x="3951288" y="3760788"/>
          <p14:tracePt t="72486" x="3951288" y="3754438"/>
          <p14:tracePt t="72494" x="3951288" y="3748088"/>
          <p14:tracePt t="72502" x="3951288" y="3741738"/>
          <p14:tracePt t="72510" x="3951288" y="3735388"/>
          <p14:tracePt t="72526" x="3951288" y="3729038"/>
          <p14:tracePt t="72534" x="3951288" y="3722688"/>
          <p14:tracePt t="72551" x="3951288" y="3716338"/>
          <p14:tracePt t="72562" x="3951288" y="3709988"/>
          <p14:tracePt t="72571" x="3951288" y="3703638"/>
          <p14:tracePt t="72578" x="3951288" y="3697288"/>
          <p14:tracePt t="72586" x="3951288" y="3690938"/>
          <p14:tracePt t="72594" x="3951288" y="3684588"/>
          <p14:tracePt t="72610" x="3951288" y="3678238"/>
          <p14:tracePt t="72618" x="3951288" y="3671888"/>
          <p14:tracePt t="72635" x="3951288" y="3665538"/>
          <p14:tracePt t="72824" x="3951288" y="3678238"/>
          <p14:tracePt t="72833" x="3951288" y="3690938"/>
          <p14:tracePt t="72838" x="3951288" y="3697288"/>
          <p14:tracePt t="72846" x="3951288" y="3709988"/>
          <p14:tracePt t="72854" x="3951288" y="3716338"/>
          <p14:tracePt t="72862" x="3951288" y="3729038"/>
          <p14:tracePt t="72870" x="3951288" y="3735388"/>
          <p14:tracePt t="72878" x="3951288" y="3741738"/>
          <p14:tracePt t="72886" x="3951288" y="3754438"/>
          <p14:tracePt t="72894" x="3951288" y="3760788"/>
          <p14:tracePt t="72902" x="3944938" y="3767138"/>
          <p14:tracePt t="72910" x="3944938" y="3773488"/>
          <p14:tracePt t="72918" x="3944938" y="3779838"/>
          <p14:tracePt t="72926" x="3944938" y="3792538"/>
          <p14:tracePt t="72934" x="3944938" y="3805238"/>
          <p14:tracePt t="72950" x="3938588" y="3811588"/>
          <p14:tracePt t="72958" x="3938588" y="3817938"/>
          <p14:tracePt t="72970" x="3938588" y="3824288"/>
          <p14:tracePt t="73068" x="3938588" y="3830638"/>
          <p14:tracePt t="73744" x="3938588" y="3836988"/>
          <p14:tracePt t="73753" x="3919538" y="3836988"/>
          <p14:tracePt t="73760" x="3894138" y="3836988"/>
          <p14:tracePt t="73769" x="3887788" y="3836988"/>
          <p14:tracePt t="73776" x="3867150" y="3836988"/>
          <p14:tracePt t="73784" x="3835400" y="3836988"/>
          <p14:tracePt t="73790" x="3803650" y="3836988"/>
          <p14:tracePt t="73799" x="3752850" y="3836988"/>
          <p14:tracePt t="73806" x="3695700" y="3836988"/>
          <p14:tracePt t="73815" x="3644900" y="3843338"/>
          <p14:tracePt t="73823" x="3587750" y="3843338"/>
          <p14:tracePt t="73830" x="3524250" y="3849688"/>
          <p14:tracePt t="73838" x="3460750" y="3849688"/>
          <p14:tracePt t="73847" x="3395663" y="3849688"/>
          <p14:tracePt t="73854" x="3332163" y="3849688"/>
          <p14:tracePt t="73863" x="3268663" y="3849688"/>
          <p14:tracePt t="73870" x="3205163" y="3849688"/>
          <p14:tracePt t="73880" x="3141663" y="3849688"/>
          <p14:tracePt t="73896" x="3001963" y="3849688"/>
          <p14:tracePt t="73902" x="2905125" y="3849688"/>
          <p14:tracePt t="73910" x="2759075" y="3849688"/>
          <p14:tracePt t="73918" x="2593975" y="3875088"/>
          <p14:tracePt t="73926" x="2484438" y="3894138"/>
          <p14:tracePt t="73934" x="2401888" y="3900488"/>
          <p14:tracePt t="73942" x="2319338" y="3906838"/>
          <p14:tracePt t="73950" x="2230438" y="3919538"/>
          <p14:tracePt t="73958" x="2154238" y="3925888"/>
          <p14:tracePt t="73965" x="2103438" y="3925888"/>
          <p14:tracePt t="73972" x="2058988" y="3925888"/>
          <p14:tracePt t="73980" x="2032000" y="3932238"/>
          <p14:tracePt t="73988" x="2025650" y="3932238"/>
          <p14:tracePt t="73996" x="2019300" y="3932238"/>
          <p14:tracePt t="74142" x="2012950" y="3932238"/>
          <p14:tracePt t="74332" x="2012950" y="3925888"/>
          <p14:tracePt t="74340" x="2012950" y="3919538"/>
          <p14:tracePt t="74349" x="2019300" y="3906838"/>
          <p14:tracePt t="74356" x="2025650" y="3900488"/>
          <p14:tracePt t="74365" x="2032000" y="3887788"/>
          <p14:tracePt t="74372" x="2032000" y="3875088"/>
          <p14:tracePt t="74381" x="2032000" y="3868738"/>
          <p14:tracePt t="74389" x="2038350" y="3856038"/>
          <p14:tracePt t="74396" x="2044700" y="3843338"/>
          <p14:tracePt t="74404" x="2051050" y="3830638"/>
          <p14:tracePt t="74413" x="2051050" y="3824288"/>
          <p14:tracePt t="74421" x="2058988" y="3817938"/>
          <p14:tracePt t="74426" x="2058988" y="3811588"/>
          <p14:tracePt t="74434" x="2065338" y="3805238"/>
          <p14:tracePt t="74442" x="2065338" y="3798888"/>
          <p14:tracePt t="74450" x="2065338" y="3792538"/>
          <p14:tracePt t="74458" x="2065338" y="3779838"/>
          <p14:tracePt t="74466" x="2065338" y="3767138"/>
          <p14:tracePt t="74474" x="2065338" y="3760788"/>
          <p14:tracePt t="74482" x="2065338" y="3748088"/>
          <p14:tracePt t="74490" x="2071688" y="3735388"/>
          <p14:tracePt t="74499" x="2071688" y="3729038"/>
          <p14:tracePt t="74506" x="2078038" y="3716338"/>
          <p14:tracePt t="74515" x="2078038" y="3703638"/>
          <p14:tracePt t="74522" x="2084388" y="3697288"/>
          <p14:tracePt t="74531" x="2084388" y="3684588"/>
          <p14:tracePt t="74538" x="2090738" y="3678238"/>
          <p14:tracePt t="74554" x="2090738" y="3671888"/>
          <p14:tracePt t="74634" x="2090738" y="3665538"/>
          <p14:tracePt t="75393" x="2090738" y="3671888"/>
          <p14:tracePt t="75399" x="2090738" y="3690938"/>
          <p14:tracePt t="75406" x="2097088" y="3697288"/>
          <p14:tracePt t="75415" x="2097088" y="3709988"/>
          <p14:tracePt t="75422" x="2097088" y="3716338"/>
          <p14:tracePt t="75431" x="2097088" y="3722688"/>
          <p14:tracePt t="75438" x="2097088" y="3735388"/>
          <p14:tracePt t="75447" x="2097088" y="3741738"/>
          <p14:tracePt t="75454" x="2097088" y="3754438"/>
          <p14:tracePt t="75462" x="2097088" y="3760788"/>
          <p14:tracePt t="75470" x="2097088" y="3767138"/>
          <p14:tracePt t="75478" x="2097088" y="3779838"/>
          <p14:tracePt t="75486" x="2103438" y="3779838"/>
          <p14:tracePt t="75495" x="2103438" y="3786188"/>
          <p14:tracePt t="75542" x="2103438" y="3792538"/>
          <p14:tracePt t="75550" x="2147888" y="3798888"/>
          <p14:tracePt t="75558" x="2211388" y="3805238"/>
          <p14:tracePt t="75564" x="2287588" y="3805238"/>
          <p14:tracePt t="75572" x="2376488" y="3805238"/>
          <p14:tracePt t="75581" x="2509838" y="3805238"/>
          <p14:tracePt t="75588" x="2689225" y="3798888"/>
          <p14:tracePt t="75597" x="2886075" y="3798888"/>
          <p14:tracePt t="75604" x="3090863" y="3773488"/>
          <p14:tracePt t="75613" x="3287713" y="3767138"/>
          <p14:tracePt t="75620" x="3511550" y="3754438"/>
          <p14:tracePt t="75628" x="3683000" y="3754438"/>
          <p14:tracePt t="75636" x="3860800" y="3754438"/>
          <p14:tracePt t="75645" x="3963988" y="3767138"/>
          <p14:tracePt t="75652" x="4071938" y="3767138"/>
          <p14:tracePt t="75661" x="4154488" y="3760788"/>
          <p14:tracePt t="75668" x="4211638" y="3760788"/>
          <p14:tracePt t="75676" x="4243388" y="3760788"/>
          <p14:tracePt t="75684" x="4256088" y="3760788"/>
          <p14:tracePt t="75770" x="4262438" y="3760788"/>
          <p14:tracePt t="75822" x="4268788" y="3760788"/>
          <p14:tracePt t="75830" x="4319588" y="3760788"/>
          <p14:tracePt t="75838" x="4422775" y="3760788"/>
          <p14:tracePt t="75847" x="4581525" y="3760788"/>
          <p14:tracePt t="75856" x="4778375" y="3760788"/>
          <p14:tracePt t="75863" x="4983163" y="3779838"/>
          <p14:tracePt t="75872" x="5160963" y="3792538"/>
          <p14:tracePt t="75881" x="5283200" y="3798888"/>
          <p14:tracePt t="75886" x="5365750" y="3805238"/>
          <p14:tracePt t="75895" x="5410200" y="3805238"/>
          <p14:tracePt t="75928" x="5410200" y="3811588"/>
          <p14:tracePt t="75942" x="5403850" y="3811588"/>
          <p14:tracePt t="75950" x="5397500" y="3811588"/>
          <p14:tracePt t="76006" x="5391150" y="3811588"/>
          <p14:tracePt t="76018" x="5384800" y="3811588"/>
          <p14:tracePt t="76027" x="5346700" y="3811588"/>
          <p14:tracePt t="76034" x="5270500" y="3811588"/>
          <p14:tracePt t="76040" x="5154613" y="3824288"/>
          <p14:tracePt t="76048" x="4964113" y="3824288"/>
          <p14:tracePt t="76056" x="4670425" y="3849688"/>
          <p14:tracePt t="76064" x="4410075" y="3849688"/>
          <p14:tracePt t="76072" x="4192588" y="3862388"/>
          <p14:tracePt t="76081" x="3995738" y="3862388"/>
          <p14:tracePt t="76088" x="3816350" y="3856038"/>
          <p14:tracePt t="76097" x="3651250" y="3836988"/>
          <p14:tracePt t="76104" x="3575050" y="3824288"/>
          <p14:tracePt t="76113" x="3543300" y="3824288"/>
          <p14:tracePt t="76141" x="3549650" y="3824288"/>
          <p14:tracePt t="76150" x="3575050" y="3817938"/>
          <p14:tracePt t="76158" x="3606800" y="3817938"/>
          <p14:tracePt t="76166" x="3632200" y="3817938"/>
          <p14:tracePt t="76174" x="3651250" y="3817938"/>
          <p14:tracePt t="76182" x="3670300" y="3811588"/>
          <p14:tracePt t="76190" x="3689350" y="3811588"/>
          <p14:tracePt t="76200" x="3695700" y="3811588"/>
          <p14:tracePt t="76229" x="3702050" y="3805238"/>
          <p14:tracePt t="76236" x="3714750" y="3805238"/>
          <p14:tracePt t="76242" x="3746500" y="3798888"/>
          <p14:tracePt t="76250" x="3790950" y="3786188"/>
          <p14:tracePt t="76258" x="3841750" y="3773488"/>
          <p14:tracePt t="76266" x="3887788" y="3773488"/>
          <p14:tracePt t="76274" x="3932238" y="3767138"/>
          <p14:tracePt t="76282" x="3976688" y="3760788"/>
          <p14:tracePt t="76290" x="4021138" y="3760788"/>
          <p14:tracePt t="76298" x="4052888" y="3760788"/>
          <p14:tracePt t="76306" x="4078288" y="3760788"/>
          <p14:tracePt t="76314" x="4090988" y="3760788"/>
          <p14:tracePt t="76595" x="4090988" y="3748088"/>
          <p14:tracePt t="76647" x="4084638" y="3741738"/>
          <p14:tracePt t="76654" x="4078288" y="3729038"/>
          <p14:tracePt t="76663" x="4071938" y="3722688"/>
          <p14:tracePt t="76670" x="4071938" y="3709988"/>
          <p14:tracePt t="76679" x="4071938" y="3697288"/>
          <p14:tracePt t="76686" x="4065588" y="3690938"/>
          <p14:tracePt t="76694" x="4059238" y="3678238"/>
          <p14:tracePt t="76702" x="4046538" y="3665538"/>
          <p14:tracePt t="76708" x="4040188" y="3659188"/>
          <p14:tracePt t="82946" x="4040188" y="3652838"/>
          <p14:tracePt t="82958" x="4040188" y="3638550"/>
          <p14:tracePt t="82964" x="4052888" y="3543300"/>
          <p14:tracePt t="82972" x="4065588" y="3460750"/>
          <p14:tracePt t="82982" x="4078288" y="3403600"/>
          <p14:tracePt t="82991" x="4084638" y="3359150"/>
          <p14:tracePt t="82998" x="4084638" y="3327400"/>
          <p14:tracePt t="83007" x="4084638" y="3302000"/>
          <p14:tracePt t="83014" x="4084638" y="3282950"/>
          <p14:tracePt t="83022" x="4071938" y="3270250"/>
          <p14:tracePt t="83030" x="4059238" y="3244850"/>
          <p14:tracePt t="83038" x="4033838" y="3192463"/>
          <p14:tracePt t="83046" x="4021138" y="3148013"/>
          <p14:tracePt t="83055" x="3970338" y="3097213"/>
          <p14:tracePt t="83062" x="3919538" y="3040063"/>
          <p14:tracePt t="83071" x="3873500" y="2989263"/>
          <p14:tracePt t="83078" x="3822700" y="2932113"/>
          <p14:tracePt t="83087" x="3752850" y="2868613"/>
          <p14:tracePt t="83094" x="3683000" y="2811463"/>
          <p14:tracePt t="83102" x="3594100" y="2746375"/>
          <p14:tracePt t="83110" x="3511550" y="2682875"/>
          <p14:tracePt t="83121" x="3435350" y="2632075"/>
          <p14:tracePt t="83126" x="3363913" y="2581275"/>
          <p14:tracePt t="83134" x="3306763" y="2530475"/>
          <p14:tracePt t="83142" x="3243263" y="2479675"/>
          <p14:tracePt t="83148" x="3186113" y="2428875"/>
          <p14:tracePt t="83157" x="3128963" y="2378075"/>
          <p14:tracePt t="83164" x="3071813" y="2332038"/>
          <p14:tracePt t="83173" x="3001963" y="2300288"/>
          <p14:tracePt t="83180" x="2943225" y="2255838"/>
          <p14:tracePt t="83188" x="2873375" y="2230438"/>
          <p14:tracePt t="83196" x="2809875" y="2217738"/>
          <p14:tracePt t="83204" x="2740025" y="2198688"/>
          <p14:tracePt t="83212" x="2695575" y="2185988"/>
          <p14:tracePt t="83222" x="2651125" y="2166938"/>
          <p14:tracePt t="83228" x="2606675" y="2154238"/>
          <p14:tracePt t="83238" x="2568575" y="2141538"/>
          <p14:tracePt t="83244" x="2543175" y="2128838"/>
          <p14:tracePt t="83252" x="2517775" y="2116138"/>
          <p14:tracePt t="83260" x="2490788" y="2103438"/>
          <p14:tracePt t="83268" x="2471738" y="2090738"/>
          <p14:tracePt t="83276" x="2452688" y="2078038"/>
          <p14:tracePt t="83284" x="2439988" y="2065338"/>
          <p14:tracePt t="83292" x="2433638" y="2058988"/>
          <p14:tracePt t="83308" x="2427288" y="2052638"/>
          <p14:tracePt t="84533" x="2433638" y="2052638"/>
          <p14:tracePt t="84541" x="2459038" y="2058988"/>
          <p14:tracePt t="84549" x="2484438" y="2058988"/>
          <p14:tracePt t="84558" x="2517775" y="2071688"/>
          <p14:tracePt t="84564" x="2543175" y="2071688"/>
          <p14:tracePt t="84573" x="2587625" y="2078038"/>
          <p14:tracePt t="84580" x="2619375" y="2078038"/>
          <p14:tracePt t="84589" x="2638425" y="2078038"/>
          <p14:tracePt t="84598" x="2670175" y="2078038"/>
          <p14:tracePt t="84606" x="2689225" y="2078038"/>
          <p14:tracePt t="84614" x="2708275" y="2078038"/>
          <p14:tracePt t="84623" x="2740025" y="2078038"/>
          <p14:tracePt t="84630" x="2784475" y="2078038"/>
          <p14:tracePt t="84640" x="2828925" y="2071688"/>
          <p14:tracePt t="84646" x="2879725" y="2065338"/>
          <p14:tracePt t="84656" x="2943225" y="2058988"/>
          <p14:tracePt t="84664" x="3021013" y="2052638"/>
          <p14:tracePt t="84672" x="3097213" y="2039938"/>
          <p14:tracePt t="84680" x="3173413" y="2039938"/>
          <p14:tracePt t="84689" x="3236913" y="2039938"/>
          <p14:tracePt t="84698" x="3287713" y="2039938"/>
          <p14:tracePt t="84706" x="3338513" y="2039938"/>
          <p14:tracePt t="84714" x="3363913" y="2039938"/>
          <p14:tracePt t="84722" x="3376613" y="2039938"/>
          <p14:tracePt t="84730" x="3382963" y="2039938"/>
          <p14:tracePt t="85216" x="3376613" y="2039938"/>
          <p14:tracePt t="85224" x="3363913" y="2039938"/>
          <p14:tracePt t="85232" x="3338513" y="2027238"/>
          <p14:tracePt t="85240" x="3313113" y="2014538"/>
          <p14:tracePt t="85248" x="3262313" y="1995488"/>
          <p14:tracePt t="85256" x="3205163" y="1982788"/>
          <p14:tracePt t="85264" x="3128963" y="1970088"/>
          <p14:tracePt t="85272" x="3065463" y="1963738"/>
          <p14:tracePt t="85280" x="3001963" y="1957388"/>
          <p14:tracePt t="85289" x="2930525" y="1944688"/>
          <p14:tracePt t="85294" x="2879725" y="1938338"/>
          <p14:tracePt t="85302" x="2835275" y="1938338"/>
          <p14:tracePt t="85310" x="2790825" y="1938338"/>
          <p14:tracePt t="85319" x="2746375" y="1931988"/>
          <p14:tracePt t="85326" x="2701925" y="1931988"/>
          <p14:tracePt t="85336" x="2663825" y="1931988"/>
          <p14:tracePt t="85342" x="2619375" y="1931988"/>
          <p14:tracePt t="85350" x="2562225" y="1938338"/>
          <p14:tracePt t="85358" x="2503488" y="1957388"/>
          <p14:tracePt t="85366" x="2446338" y="1970088"/>
          <p14:tracePt t="85374" x="2395538" y="1989138"/>
          <p14:tracePt t="85382" x="2344738" y="2001838"/>
          <p14:tracePt t="85390" x="2332038" y="2014538"/>
          <p14:tracePt t="85398" x="2312988" y="2027238"/>
          <p14:tracePt t="85407" x="2300288" y="2046288"/>
          <p14:tracePt t="85414" x="2281238" y="2065338"/>
          <p14:tracePt t="85422" x="2249488" y="2103438"/>
          <p14:tracePt t="85430" x="2236788" y="2135188"/>
          <p14:tracePt t="85436" x="2224088" y="2185988"/>
          <p14:tracePt t="85444" x="2211388" y="2230438"/>
          <p14:tracePt t="85452" x="2205038" y="2274888"/>
          <p14:tracePt t="85460" x="2205038" y="2312988"/>
          <p14:tracePt t="85469" x="2205038" y="2359025"/>
          <p14:tracePt t="85476" x="2224088" y="2409825"/>
          <p14:tracePt t="85486" x="2249488" y="2454275"/>
          <p14:tracePt t="85492" x="2293938" y="2505075"/>
          <p14:tracePt t="85500" x="2357438" y="2562225"/>
          <p14:tracePt t="85508" x="2414588" y="2613025"/>
          <p14:tracePt t="85516" x="2484438" y="2663825"/>
          <p14:tracePt t="85524" x="2562225" y="2720975"/>
          <p14:tracePt t="85532" x="2632075" y="2752725"/>
          <p14:tracePt t="85540" x="2695575" y="2778125"/>
          <p14:tracePt t="85548" x="2771775" y="2798763"/>
          <p14:tracePt t="85556" x="2847975" y="2811463"/>
          <p14:tracePt t="85564" x="2943225" y="2830513"/>
          <p14:tracePt t="85572" x="3033713" y="2836863"/>
          <p14:tracePt t="85580" x="3109913" y="2849563"/>
          <p14:tracePt t="85588" x="3173413" y="2849563"/>
          <p14:tracePt t="85596" x="3224213" y="2849563"/>
          <p14:tracePt t="85605" x="3281363" y="2836863"/>
          <p14:tracePt t="85611" x="3325813" y="2830513"/>
          <p14:tracePt t="85619" x="3351213" y="2817813"/>
          <p14:tracePt t="85626" x="3370263" y="2811463"/>
          <p14:tracePt t="85635" x="3382963" y="2798763"/>
          <p14:tracePt t="85642" x="3382963" y="2792413"/>
          <p14:tracePt t="85889" x="3389313" y="2792413"/>
          <p14:tracePt t="85896" x="3402013" y="2771775"/>
          <p14:tracePt t="85904" x="3414713" y="2746375"/>
          <p14:tracePt t="85912" x="3427413" y="2720975"/>
          <p14:tracePt t="85920" x="3441700" y="2695575"/>
          <p14:tracePt t="85928" x="3454400" y="2676525"/>
          <p14:tracePt t="85936" x="3460750" y="2663825"/>
          <p14:tracePt t="85942" x="3460750" y="2638425"/>
          <p14:tracePt t="85952" x="3460750" y="2625725"/>
          <p14:tracePt t="85958" x="3460750" y="2613025"/>
          <p14:tracePt t="85966" x="3448050" y="2600325"/>
          <p14:tracePt t="85974" x="3441700" y="2587625"/>
          <p14:tracePt t="85982" x="3427413" y="2581275"/>
          <p14:tracePt t="85990" x="3421063" y="2568575"/>
          <p14:tracePt t="85998" x="3414713" y="2555875"/>
          <p14:tracePt t="86006" x="3408363" y="2549525"/>
          <p14:tracePt t="86014" x="3395663" y="2543175"/>
          <p14:tracePt t="86022" x="3395663" y="2530475"/>
          <p14:tracePt t="86030" x="3382963" y="2524125"/>
          <p14:tracePt t="86038" x="3370263" y="2517775"/>
          <p14:tracePt t="86055" x="3363913" y="2511425"/>
          <p14:tracePt t="87042" x="3370263" y="2543175"/>
          <p14:tracePt t="87051" x="3389313" y="2587625"/>
          <p14:tracePt t="87056" x="3402013" y="2625725"/>
          <p14:tracePt t="87064" x="3414713" y="2644775"/>
          <p14:tracePt t="87072" x="3427413" y="2663825"/>
          <p14:tracePt t="87080" x="3441700" y="2682875"/>
          <p14:tracePt t="87088" x="3448050" y="2689225"/>
          <p14:tracePt t="87096" x="3460750" y="2708275"/>
          <p14:tracePt t="87104" x="3467100" y="2714625"/>
          <p14:tracePt t="87112" x="3473450" y="2720975"/>
          <p14:tracePt t="87128" x="3473450" y="2727325"/>
          <p14:tracePt t="87172" x="3479800" y="2727325"/>
          <p14:tracePt t="87200" x="3486150" y="2727325"/>
          <p14:tracePt t="87208" x="3486150" y="2720975"/>
          <p14:tracePt t="87214" x="3486150" y="2714625"/>
          <p14:tracePt t="87223" x="3492500" y="2695575"/>
          <p14:tracePt t="87230" x="3492500" y="2682875"/>
          <p14:tracePt t="87239" x="3492500" y="2663825"/>
          <p14:tracePt t="87246" x="3498850" y="2644775"/>
          <p14:tracePt t="87254" x="3498850" y="2625725"/>
          <p14:tracePt t="87262" x="3498850" y="2619375"/>
          <p14:tracePt t="87270" x="3498850" y="2606675"/>
          <p14:tracePt t="87278" x="3498850" y="2600325"/>
          <p14:tracePt t="87294" x="3498850" y="2593975"/>
          <p14:tracePt t="87303" x="3498850" y="2587625"/>
          <p14:tracePt t="91187" x="3498850" y="2511425"/>
          <p14:tracePt t="91197" x="3498850" y="2466975"/>
          <p14:tracePt t="91203" x="3486150" y="2416175"/>
          <p14:tracePt t="91210" x="3473450" y="2365375"/>
          <p14:tracePt t="91218" x="3454400" y="2319338"/>
          <p14:tracePt t="91226" x="3441700" y="2287588"/>
          <p14:tracePt t="91234" x="3421063" y="2255838"/>
          <p14:tracePt t="91242" x="3402013" y="2243138"/>
          <p14:tracePt t="91250" x="3382963" y="2230438"/>
          <p14:tracePt t="91258" x="3363913" y="2224088"/>
          <p14:tracePt t="91266" x="3357563" y="2217738"/>
          <p14:tracePt t="91274" x="3338513" y="2211388"/>
          <p14:tracePt t="91283" x="3319463" y="2205038"/>
          <p14:tracePt t="91291" x="3287713" y="2198688"/>
          <p14:tracePt t="91299" x="3255963" y="2198688"/>
          <p14:tracePt t="91306" x="3211513" y="2198688"/>
          <p14:tracePt t="91314" x="3167063" y="2198688"/>
          <p14:tracePt t="91322" x="3122613" y="2205038"/>
          <p14:tracePt t="91331" x="3065463" y="2224088"/>
          <p14:tracePt t="91338" x="3014663" y="2236788"/>
          <p14:tracePt t="91348" x="2962275" y="2255838"/>
          <p14:tracePt t="91352" x="2930525" y="2274888"/>
          <p14:tracePt t="91360" x="2892425" y="2300288"/>
          <p14:tracePt t="91368" x="2860675" y="2319338"/>
          <p14:tracePt t="91376" x="2841625" y="2344738"/>
          <p14:tracePt t="91384" x="2822575" y="2384425"/>
          <p14:tracePt t="91392" x="2803525" y="2454275"/>
          <p14:tracePt t="91400" x="2784475" y="2517775"/>
          <p14:tracePt t="91408" x="2771775" y="2574925"/>
          <p14:tracePt t="91416" x="2771775" y="2638425"/>
          <p14:tracePt t="91424" x="2771775" y="2682875"/>
          <p14:tracePt t="91433" x="2784475" y="2727325"/>
          <p14:tracePt t="91440" x="2803525" y="2771775"/>
          <p14:tracePt t="91449" x="2835275" y="2830513"/>
          <p14:tracePt t="91456" x="2886075" y="2881313"/>
          <p14:tracePt t="91464" x="2943225" y="2932113"/>
          <p14:tracePt t="91472" x="3046413" y="2989263"/>
          <p14:tracePt t="91480" x="3160713" y="3021013"/>
          <p14:tracePt t="91488" x="3262313" y="3040063"/>
          <p14:tracePt t="91497" x="3370263" y="3059113"/>
          <p14:tracePt t="91504" x="3505200" y="3071813"/>
          <p14:tracePt t="91513" x="3619500" y="3071813"/>
          <p14:tracePt t="91520" x="3740150" y="3059113"/>
          <p14:tracePt t="91528" x="3822700" y="3040063"/>
          <p14:tracePt t="91536" x="3894138" y="3021013"/>
          <p14:tracePt t="91544" x="3938588" y="3008313"/>
          <p14:tracePt t="91552" x="3957638" y="2995613"/>
          <p14:tracePt t="91564" x="3963988" y="2982913"/>
          <p14:tracePt t="91579" x="3963988" y="2976563"/>
          <p14:tracePt t="91586" x="3963988" y="2963863"/>
          <p14:tracePt t="91606" x="3963988" y="2957513"/>
          <p14:tracePt t="92522" x="3951288" y="2957513"/>
          <p14:tracePt t="92531" x="3803650" y="2963863"/>
          <p14:tracePt t="92538" x="3695700" y="2976563"/>
          <p14:tracePt t="92546" x="3613150" y="2989263"/>
          <p14:tracePt t="92555" x="3556000" y="3008313"/>
          <p14:tracePt t="92563" x="3543300" y="3021013"/>
          <p14:tracePt t="92570" x="3536950" y="3021013"/>
          <p14:tracePt t="94713" x="3543300" y="3021013"/>
          <p14:tracePt t="94864" x="3581400" y="3021013"/>
          <p14:tracePt t="94872" x="3683000" y="2982913"/>
          <p14:tracePt t="94879" x="3746500" y="2963863"/>
          <p14:tracePt t="94887" x="3797300" y="2957513"/>
          <p14:tracePt t="94894" x="3848100" y="2944813"/>
          <p14:tracePt t="94902" x="3894138" y="2925763"/>
          <p14:tracePt t="94910" x="3919538" y="2913063"/>
          <p14:tracePt t="94918" x="3944938" y="2894013"/>
          <p14:tracePt t="94927" x="3957638" y="2881313"/>
          <p14:tracePt t="94934" x="3976688" y="2868613"/>
          <p14:tracePt t="94944" x="3995738" y="2843213"/>
          <p14:tracePt t="94948" x="4027488" y="2817813"/>
          <p14:tracePt t="94956" x="4065588" y="2778125"/>
          <p14:tracePt t="94964" x="4103688" y="2727325"/>
          <p14:tracePt t="94972" x="4129088" y="2670175"/>
          <p14:tracePt t="94980" x="4160838" y="2613025"/>
          <p14:tracePt t="94988" x="4179888" y="2555875"/>
          <p14:tracePt t="94997" x="4192588" y="2498725"/>
          <p14:tracePt t="95004" x="4198938" y="2454275"/>
          <p14:tracePt t="95013" x="4217988" y="2409825"/>
          <p14:tracePt t="95020" x="4224338" y="2365375"/>
          <p14:tracePt t="95029" x="4230688" y="2319338"/>
          <p14:tracePt t="95036" x="4237038" y="2293938"/>
          <p14:tracePt t="95046" x="4237038" y="2262188"/>
          <p14:tracePt t="95052" x="4237038" y="2217738"/>
          <p14:tracePt t="95061" x="4237038" y="2179638"/>
          <p14:tracePt t="95068" x="4230688" y="2128838"/>
          <p14:tracePt t="95077" x="4211638" y="2084388"/>
          <p14:tracePt t="95084" x="4198938" y="2052638"/>
          <p14:tracePt t="95094" x="4173538" y="2001838"/>
          <p14:tracePt t="95100" x="4135438" y="1963738"/>
          <p14:tracePt t="95110" x="4103688" y="1924050"/>
          <p14:tracePt t="95114" x="4084638" y="1905000"/>
          <p14:tracePt t="95122" x="4059238" y="1885950"/>
          <p14:tracePt t="95132" x="4033838" y="1873250"/>
          <p14:tracePt t="95138" x="4014788" y="1854200"/>
          <p14:tracePt t="95147" x="3989388" y="1841500"/>
          <p14:tracePt t="95154" x="3970338" y="1828800"/>
          <p14:tracePt t="95163" x="3957638" y="1822450"/>
          <p14:tracePt t="95179" x="3951288" y="1822450"/>
          <p14:tracePt t="95198" x="3944938" y="1822450"/>
          <p14:tracePt t="95222" x="3944938" y="1816100"/>
          <p14:tracePt t="100224" x="3938588" y="1816100"/>
          <p14:tracePt t="100236" x="3938588" y="1809750"/>
          <p14:tracePt t="100244" x="3887788" y="1803400"/>
          <p14:tracePt t="100252" x="3841750" y="1797050"/>
          <p14:tracePt t="100260" x="3797300" y="1797050"/>
          <p14:tracePt t="100268" x="3752850" y="1797050"/>
          <p14:tracePt t="100276" x="3714750" y="1797050"/>
          <p14:tracePt t="100282" x="3676650" y="1797050"/>
          <p14:tracePt t="100291" x="3670300" y="1797050"/>
          <p14:tracePt t="100298" x="3657600" y="1797050"/>
          <p14:tracePt t="100310" x="3651250" y="1797050"/>
          <p14:tracePt t="109236" x="3663950" y="1790700"/>
          <p14:tracePt t="109245" x="3663950" y="1784350"/>
          <p14:tracePt t="109252" x="3670300" y="1784350"/>
          <p14:tracePt t="109260" x="3676650" y="1778000"/>
          <p14:tracePt t="109268" x="3683000" y="1765300"/>
          <p14:tracePt t="109276" x="3689350" y="1758950"/>
          <p14:tracePt t="109292" x="3689350" y="1752600"/>
          <p14:tracePt t="109300" x="3689350" y="1739900"/>
          <p14:tracePt t="109308" x="3676650" y="1689100"/>
          <p14:tracePt t="109316" x="3663950" y="1651000"/>
          <p14:tracePt t="109324" x="3613150" y="1600200"/>
          <p14:tracePt t="109333" x="3556000" y="1549400"/>
          <p14:tracePt t="109340" x="3498850" y="1497013"/>
          <p14:tracePt t="109347" x="3427413" y="1446213"/>
          <p14:tracePt t="109355" x="3344863" y="1395413"/>
          <p14:tracePt t="109363" x="3249613" y="1370013"/>
          <p14:tracePt t="109370" x="3154363" y="1344613"/>
          <p14:tracePt t="109378" x="3046413" y="1325563"/>
          <p14:tracePt t="109386" x="2936875" y="1306513"/>
          <p14:tracePt t="109394" x="2835275" y="1287463"/>
          <p14:tracePt t="109402" x="2727325" y="1281113"/>
          <p14:tracePt t="109410" x="2632075" y="1262063"/>
          <p14:tracePt t="109418" x="2543175" y="1255713"/>
          <p14:tracePt t="109426" x="2478088" y="1255713"/>
          <p14:tracePt t="109434" x="2414588" y="1255713"/>
          <p14:tracePt t="109442" x="2351088" y="1255713"/>
          <p14:tracePt t="109450" x="2293938" y="1268413"/>
          <p14:tracePt t="109458" x="2243138" y="1287463"/>
          <p14:tracePt t="109466" x="2185988" y="1300163"/>
          <p14:tracePt t="109474" x="2128838" y="1325563"/>
          <p14:tracePt t="109484" x="2058988" y="1376363"/>
          <p14:tracePt t="109490" x="1987550" y="1420813"/>
          <p14:tracePt t="109500" x="1936750" y="1471613"/>
          <p14:tracePt t="109504" x="1879600" y="1524000"/>
          <p14:tracePt t="109512" x="1828800" y="1574800"/>
          <p14:tracePt t="109520" x="1790700" y="1619250"/>
          <p14:tracePt t="109528" x="1752600" y="1670050"/>
          <p14:tracePt t="109536" x="1727200" y="1708150"/>
          <p14:tracePt t="109544" x="1714500" y="1739900"/>
          <p14:tracePt t="109552" x="1708150" y="1778000"/>
          <p14:tracePt t="109560" x="1708150" y="1803400"/>
          <p14:tracePt t="109568" x="1708150" y="1816100"/>
          <p14:tracePt t="109576" x="1714500" y="1841500"/>
          <p14:tracePt t="109584" x="1733550" y="1860550"/>
          <p14:tracePt t="109592" x="1758950" y="1892300"/>
          <p14:tracePt t="109600" x="1790700" y="1911350"/>
          <p14:tracePt t="109608" x="1835150" y="1938338"/>
          <p14:tracePt t="109616" x="1892300" y="1957388"/>
          <p14:tracePt t="109624" x="1955800" y="1995488"/>
          <p14:tracePt t="109633" x="2025650" y="2020888"/>
          <p14:tracePt t="109640" x="2135188" y="2052638"/>
          <p14:tracePt t="109649" x="2249488" y="2090738"/>
          <p14:tracePt t="109656" x="2376488" y="2122488"/>
          <p14:tracePt t="109664" x="2517775" y="2141538"/>
          <p14:tracePt t="109672" x="2695575" y="2141538"/>
          <p14:tracePt t="109679" x="2898775" y="2122488"/>
          <p14:tracePt t="109686" x="3109913" y="2078038"/>
          <p14:tracePt t="109694" x="3344863" y="2020888"/>
          <p14:tracePt t="109702" x="3562350" y="1976438"/>
          <p14:tracePt t="109710" x="3752850" y="1911350"/>
          <p14:tracePt t="109718" x="3854450" y="1866900"/>
          <p14:tracePt t="109726" x="3932238" y="1828800"/>
          <p14:tracePt t="109734" x="3989388" y="1809750"/>
          <p14:tracePt t="109742" x="4027488" y="1790700"/>
          <p14:tracePt t="109750" x="4033838" y="1784350"/>
          <p14:tracePt t="109758" x="4033838" y="1778000"/>
          <p14:tracePt t="109904" x="4033838" y="1771650"/>
          <p14:tracePt t="110458" x="4027488" y="1771650"/>
          <p14:tracePt t="110466" x="4002088" y="1771650"/>
          <p14:tracePt t="110472" x="3983038" y="1771650"/>
          <p14:tracePt t="110480" x="3976688" y="1771650"/>
          <p14:tracePt t="110488" x="3951288" y="1778000"/>
          <p14:tracePt t="110496" x="3925888" y="1784350"/>
          <p14:tracePt t="110504" x="3879850" y="1790700"/>
          <p14:tracePt t="110512" x="3835400" y="1803400"/>
          <p14:tracePt t="110520" x="3790950" y="1822450"/>
          <p14:tracePt t="110529" x="3740150" y="1835150"/>
          <p14:tracePt t="110536" x="3695700" y="1841500"/>
          <p14:tracePt t="110546" x="3670300" y="1854200"/>
          <p14:tracePt t="110552" x="3651250" y="1860550"/>
          <p14:tracePt t="110560" x="3644900" y="1866900"/>
          <p14:tracePt t="110568" x="3638550" y="1873250"/>
          <p14:tracePt t="110576" x="3625850" y="1873250"/>
          <p14:tracePt t="112560" x="3625850" y="1879600"/>
          <p14:tracePt t="112570" x="3625850" y="1892300"/>
          <p14:tracePt t="112579" x="3625850" y="1976438"/>
          <p14:tracePt t="112586" x="3619500" y="2052638"/>
          <p14:tracePt t="112594" x="3613150" y="2109788"/>
          <p14:tracePt t="112602" x="3613150" y="2141538"/>
          <p14:tracePt t="112611" x="3606800" y="2173288"/>
          <p14:tracePt t="112618" x="3600450" y="2211388"/>
          <p14:tracePt t="112627" x="3594100" y="2230438"/>
          <p14:tracePt t="112634" x="3581400" y="2249488"/>
          <p14:tracePt t="112644" x="3568700" y="2255838"/>
          <p14:tracePt t="112650" x="3562350" y="2268538"/>
          <p14:tracePt t="112670" x="3575050" y="2268538"/>
          <p14:tracePt t="112688" x="3581400" y="2262188"/>
          <p14:tracePt t="112704" x="3581400" y="2255838"/>
          <p14:tracePt t="112716" x="3581400" y="2249488"/>
          <p14:tracePt t="112726" x="3581400" y="2243138"/>
          <p14:tracePt t="112734" x="3581400" y="2236788"/>
          <p14:tracePt t="112743" x="3575050" y="2224088"/>
          <p14:tracePt t="112752" x="3575050" y="2211388"/>
          <p14:tracePt t="112760" x="3568700" y="2205038"/>
          <p14:tracePt t="112766" x="3556000" y="2192338"/>
          <p14:tracePt t="112774" x="3543300" y="2166938"/>
          <p14:tracePt t="112782" x="3530600" y="2141538"/>
          <p14:tracePt t="112790" x="3517900" y="2116138"/>
          <p14:tracePt t="112798" x="3505200" y="2090738"/>
          <p14:tracePt t="112806" x="3486150" y="2078038"/>
          <p14:tracePt t="112814" x="3467100" y="2065338"/>
          <p14:tracePt t="112822" x="3441700" y="2052638"/>
          <p14:tracePt t="112830" x="3395663" y="2033588"/>
          <p14:tracePt t="112838" x="3338513" y="2027238"/>
          <p14:tracePt t="112847" x="3294063" y="2020888"/>
          <p14:tracePt t="112854" x="3230563" y="2014538"/>
          <p14:tracePt t="112863" x="3167063" y="2001838"/>
          <p14:tracePt t="112870" x="3103563" y="1995488"/>
          <p14:tracePt t="112880" x="3033713" y="1982788"/>
          <p14:tracePt t="112886" x="2936875" y="1963738"/>
          <p14:tracePt t="112895" x="2841625" y="1944688"/>
          <p14:tracePt t="112910" x="2651125" y="1917700"/>
          <p14:tracePt t="112918" x="2555875" y="1898650"/>
          <p14:tracePt t="112927" x="2459038" y="1879600"/>
          <p14:tracePt t="112932" x="2370138" y="1866900"/>
          <p14:tracePt t="112940" x="2281238" y="1847850"/>
          <p14:tracePt t="112948" x="2217738" y="1828800"/>
          <p14:tracePt t="112956" x="2154238" y="1822450"/>
          <p14:tracePt t="112964" x="2097088" y="1809750"/>
          <p14:tracePt t="112972" x="2044700" y="1809750"/>
          <p14:tracePt t="112980" x="1987550" y="1809750"/>
          <p14:tracePt t="112988" x="1943100" y="1809750"/>
          <p14:tracePt t="112996" x="1898650" y="1822450"/>
          <p14:tracePt t="113004" x="1873250" y="1828800"/>
          <p14:tracePt t="113012" x="1847850" y="1841500"/>
          <p14:tracePt t="113020" x="1828800" y="1847850"/>
          <p14:tracePt t="113029" x="1816100" y="1860550"/>
          <p14:tracePt t="113036" x="1797050" y="1873250"/>
          <p14:tracePt t="113045" x="1784350" y="1885950"/>
          <p14:tracePt t="113052" x="1771650" y="1898650"/>
          <p14:tracePt t="113060" x="1758950" y="1905000"/>
          <p14:tracePt t="113068" x="1752600" y="1917700"/>
          <p14:tracePt t="113076" x="1739900" y="1931988"/>
          <p14:tracePt t="113082" x="1727200" y="1944688"/>
          <p14:tracePt t="113090" x="1714500" y="1957388"/>
          <p14:tracePt t="113098" x="1701800" y="1976438"/>
          <p14:tracePt t="113106" x="1689100" y="2014538"/>
          <p14:tracePt t="113114" x="1676400" y="2039938"/>
          <p14:tracePt t="113122" x="1663700" y="2065338"/>
          <p14:tracePt t="113131" x="1651000" y="2090738"/>
          <p14:tracePt t="113138" x="1638300" y="2116138"/>
          <p14:tracePt t="113146" x="1631950" y="2135188"/>
          <p14:tracePt t="113154" x="1631950" y="2147888"/>
          <p14:tracePt t="113163" x="1631950" y="2173288"/>
          <p14:tracePt t="113170" x="1631950" y="2192338"/>
          <p14:tracePt t="113179" x="1631950" y="2217738"/>
          <p14:tracePt t="113186" x="1638300" y="2243138"/>
          <p14:tracePt t="113194" x="1651000" y="2274888"/>
          <p14:tracePt t="113202" x="1689100" y="2312988"/>
          <p14:tracePt t="113211" x="1733550" y="2351088"/>
          <p14:tracePt t="113218" x="1771650" y="2403475"/>
          <p14:tracePt t="113228" x="1803400" y="2441575"/>
          <p14:tracePt t="113234" x="1822450" y="2479675"/>
          <p14:tracePt t="113243" x="1841500" y="2505075"/>
          <p14:tracePt t="113250" x="1866900" y="2536825"/>
          <p14:tracePt t="113256" x="1885950" y="2562225"/>
          <p14:tracePt t="113264" x="1905000" y="2581275"/>
          <p14:tracePt t="113272" x="1943100" y="2600325"/>
          <p14:tracePt t="113280" x="1968500" y="2613025"/>
          <p14:tracePt t="113288" x="1993900" y="2638425"/>
          <p14:tracePt t="113296" x="2019300" y="2651125"/>
          <p14:tracePt t="113304" x="2058988" y="2663825"/>
          <p14:tracePt t="113312" x="2097088" y="2676525"/>
          <p14:tracePt t="113320" x="2128838" y="2695575"/>
          <p14:tracePt t="113329" x="2166938" y="2701925"/>
          <p14:tracePt t="113336" x="2192338" y="2714625"/>
          <p14:tracePt t="113345" x="2224088" y="2720975"/>
          <p14:tracePt t="113352" x="2268538" y="2733675"/>
          <p14:tracePt t="113360" x="2312988" y="2740025"/>
          <p14:tracePt t="113368" x="2370138" y="2752725"/>
          <p14:tracePt t="113376" x="2420938" y="2752725"/>
          <p14:tracePt t="113384" x="2490788" y="2752725"/>
          <p14:tracePt t="113394" x="2555875" y="2746375"/>
          <p14:tracePt t="113402" x="2619375" y="2746375"/>
          <p14:tracePt t="113410" x="2689225" y="2746375"/>
          <p14:tracePt t="113418" x="2752725" y="2746375"/>
          <p14:tracePt t="113426" x="2816225" y="2746375"/>
          <p14:tracePt t="113436" x="2886075" y="2746375"/>
          <p14:tracePt t="113446" x="2936875" y="2746375"/>
          <p14:tracePt t="113450" x="3001963" y="2746375"/>
          <p14:tracePt t="113460" x="3065463" y="2740025"/>
          <p14:tracePt t="113468" x="3122613" y="2740025"/>
          <p14:tracePt t="113476" x="3167063" y="2727325"/>
          <p14:tracePt t="113484" x="3198813" y="2720975"/>
          <p14:tracePt t="113492" x="3236913" y="2701925"/>
          <p14:tracePt t="113500" x="3268663" y="2689225"/>
          <p14:tracePt t="113508" x="3300413" y="2676525"/>
          <p14:tracePt t="113516" x="3325813" y="2663825"/>
          <p14:tracePt t="113526" x="3351213" y="2651125"/>
          <p14:tracePt t="113534" x="3395663" y="2632075"/>
          <p14:tracePt t="113543" x="3435350" y="2619375"/>
          <p14:tracePt t="113550" x="3467100" y="2606675"/>
          <p14:tracePt t="113558" x="3517900" y="2581275"/>
          <p14:tracePt t="113566" x="3562350" y="2549525"/>
          <p14:tracePt t="113574" x="3594100" y="2524125"/>
          <p14:tracePt t="113584" x="3625850" y="2486025"/>
          <p14:tracePt t="113592" x="3638550" y="2435225"/>
          <p14:tracePt t="113600" x="3651250" y="2403475"/>
          <p14:tracePt t="113608" x="3651250" y="2359025"/>
          <p14:tracePt t="113616" x="3644900" y="2312988"/>
          <p14:tracePt t="113625" x="3613150" y="2262188"/>
          <p14:tracePt t="113632" x="3581400" y="2217738"/>
          <p14:tracePt t="113640" x="3536950" y="2166938"/>
          <p14:tracePt t="113648" x="3498850" y="2116138"/>
          <p14:tracePt t="113654" x="3460750" y="2078038"/>
          <p14:tracePt t="113662" x="3408363" y="2046288"/>
          <p14:tracePt t="113670" x="3370263" y="2008188"/>
          <p14:tracePt t="113679" x="3351213" y="1989138"/>
          <p14:tracePt t="113686" x="3325813" y="1970088"/>
          <p14:tracePt t="113694" x="3313113" y="1957388"/>
          <p14:tracePt t="113702" x="3300413" y="1944688"/>
          <p14:tracePt t="113710" x="3294063" y="1944688"/>
          <p14:tracePt t="114114" x="3332163" y="1982788"/>
          <p14:tracePt t="114120" x="3389313" y="2033588"/>
          <p14:tracePt t="114128" x="3473450" y="2084388"/>
          <p14:tracePt t="114136" x="3549650" y="2141538"/>
          <p14:tracePt t="114145" x="3638550" y="2185988"/>
          <p14:tracePt t="114152" x="3708400" y="2205038"/>
          <p14:tracePt t="114161" x="3771900" y="2224088"/>
          <p14:tracePt t="114168" x="3816350" y="2236788"/>
          <p14:tracePt t="114176" x="3860800" y="2255838"/>
          <p14:tracePt t="114184" x="3913188" y="2268538"/>
          <p14:tracePt t="114193" x="3944938" y="2281238"/>
          <p14:tracePt t="114200" x="3970338" y="2300288"/>
          <p14:tracePt t="114208" x="3983038" y="2306638"/>
          <p14:tracePt t="114216" x="3995738" y="2319338"/>
          <p14:tracePt t="114225" x="4008438" y="2325688"/>
          <p14:tracePt t="114240" x="4008438" y="2332038"/>
          <p14:tracePt t="117038" x="4008438" y="2325688"/>
          <p14:tracePt t="117046" x="3983038" y="2312988"/>
          <p14:tracePt t="117054" x="3938588" y="2293938"/>
          <p14:tracePt t="117062" x="3879850" y="2249488"/>
          <p14:tracePt t="117068" x="3816350" y="2217738"/>
          <p14:tracePt t="117076" x="3765550" y="2192338"/>
          <p14:tracePt t="117084" x="3708400" y="2166938"/>
          <p14:tracePt t="117092" x="3651250" y="2154238"/>
          <p14:tracePt t="117100" x="3606800" y="2135188"/>
          <p14:tracePt t="117109" x="3556000" y="2122488"/>
          <p14:tracePt t="117116" x="3511550" y="2116138"/>
          <p14:tracePt t="117125" x="3460750" y="2109788"/>
          <p14:tracePt t="117132" x="3402013" y="2097088"/>
          <p14:tracePt t="117140" x="3357563" y="2097088"/>
          <p14:tracePt t="117148" x="3319463" y="2097088"/>
          <p14:tracePt t="117156" x="3275013" y="2097088"/>
          <p14:tracePt t="117164" x="3211513" y="2097088"/>
          <p14:tracePt t="117173" x="3135313" y="2097088"/>
          <p14:tracePt t="117180" x="3059113" y="2097088"/>
          <p14:tracePt t="117189" x="3021013" y="2097088"/>
          <p14:tracePt t="117196" x="2989263" y="2097088"/>
          <p14:tracePt t="117206" x="2982913" y="2097088"/>
          <p14:tracePt t="117338" x="2982913" y="2090738"/>
          <p14:tracePt t="117346" x="2995613" y="2084388"/>
          <p14:tracePt t="117354" x="3008313" y="2071688"/>
          <p14:tracePt t="117362" x="3014663" y="2071688"/>
          <p14:tracePt t="117373" x="3040063" y="2065338"/>
          <p14:tracePt t="117380" x="3084513" y="2065338"/>
          <p14:tracePt t="117389" x="3148013" y="2078038"/>
          <p14:tracePt t="117396" x="3224213" y="2097088"/>
          <p14:tracePt t="117404" x="3300413" y="2109788"/>
          <p14:tracePt t="117412" x="3395663" y="2128838"/>
          <p14:tracePt t="117420" x="3530600" y="2147888"/>
          <p14:tracePt t="117428" x="3657600" y="2179638"/>
          <p14:tracePt t="117436" x="3765550" y="2198688"/>
          <p14:tracePt t="117442" x="3841750" y="2224088"/>
          <p14:tracePt t="117450" x="3879850" y="2243138"/>
          <p14:tracePt t="117459" x="3900488" y="2262188"/>
          <p14:tracePt t="117466" x="3906838" y="2274888"/>
          <p14:tracePt t="117475" x="3906838" y="2281238"/>
          <p14:tracePt t="117482" x="3900488" y="2306638"/>
          <p14:tracePt t="117491" x="3887788" y="2332038"/>
          <p14:tracePt t="117498" x="3854450" y="2365375"/>
          <p14:tracePt t="117506" x="3816350" y="2403475"/>
          <p14:tracePt t="117514" x="3778250" y="2428875"/>
          <p14:tracePt t="117522" x="3740150" y="2447925"/>
          <p14:tracePt t="117530" x="3727450" y="2460625"/>
          <p14:tracePt t="117540" x="3708400" y="2473325"/>
          <p14:tracePt t="117546" x="3695700" y="2486025"/>
          <p14:tracePt t="117555" x="3689350" y="2486025"/>
          <p14:tracePt t="123355" x="3702050" y="2486025"/>
          <p14:tracePt t="123363" x="3854450" y="2428875"/>
          <p14:tracePt t="123371" x="4046538" y="2384425"/>
          <p14:tracePt t="123378" x="4281488" y="2332038"/>
          <p14:tracePt t="123386" x="4498975" y="2268538"/>
          <p14:tracePt t="123396" x="4708525" y="2217738"/>
          <p14:tracePt t="123404" x="4932363" y="2154238"/>
          <p14:tracePt t="123412" x="5078413" y="2122488"/>
          <p14:tracePt t="123420" x="5218113" y="2103438"/>
          <p14:tracePt t="123428" x="5327650" y="2084388"/>
          <p14:tracePt t="123438" x="5435600" y="2065338"/>
          <p14:tracePt t="123446" x="5556250" y="2039938"/>
          <p14:tracePt t="123454" x="5741988" y="2001838"/>
          <p14:tracePt t="123462" x="5951538" y="1963738"/>
          <p14:tracePt t="123470" x="6207125" y="1924050"/>
          <p14:tracePt t="123478" x="6435725" y="1885950"/>
          <p14:tracePt t="123486" x="6697663" y="1873250"/>
          <p14:tracePt t="123496" x="6900863" y="1860550"/>
          <p14:tracePt t="123503" x="7053263" y="1847850"/>
          <p14:tracePt t="123510" x="7200900" y="1828800"/>
          <p14:tracePt t="123518" x="7315200" y="1828800"/>
          <p14:tracePt t="123526" x="7429500" y="1828800"/>
          <p14:tracePt t="123536" x="7545388" y="1828800"/>
          <p14:tracePt t="123544" x="7653338" y="1828800"/>
          <p14:tracePt t="123552" x="7735888" y="1816100"/>
          <p14:tracePt t="123560" x="7812088" y="1803400"/>
          <p14:tracePt t="123569" x="7869238" y="1797050"/>
          <p14:tracePt t="123576" x="7920038" y="1797050"/>
          <p14:tracePt t="123584" x="7964488" y="1797050"/>
          <p14:tracePt t="123592" x="8010525" y="1797050"/>
          <p14:tracePt t="123600" x="8054975" y="1790700"/>
          <p14:tracePt t="123608" x="8086725" y="1784350"/>
          <p14:tracePt t="123619" x="8112125" y="1784350"/>
          <p14:tracePt t="123626" x="8143875" y="1771650"/>
          <p14:tracePt t="123635" x="8201025" y="1752600"/>
          <p14:tracePt t="123642" x="8289925" y="1733550"/>
          <p14:tracePt t="123651" x="8423275" y="1714500"/>
          <p14:tracePt t="123658" x="8570913" y="1682750"/>
          <p14:tracePt t="123666" x="8761413" y="1638300"/>
          <p14:tracePt t="123674" x="8953500" y="1587500"/>
          <p14:tracePt t="123683" x="9124950" y="155575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f144880e0222ce0d875f5b6d538bcd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d8f14032b450dcf0b5dfeee191d447cb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AAED0E6-9361-461C-840A-5546723953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c16f2e-ac79-420b-bf02-152a3fab2b22"/>
    <ds:schemaRef ds:uri="e5618448-e42b-40ea-80d2-fe7c2030a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D3EDB7-0ABD-4BC6-9C2A-32E4FC10473A}">
  <ds:schemaRefs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5618448-e42b-40ea-80d2-fe7c2030a18b"/>
    <ds:schemaRef ds:uri="http://purl.org/dc/elements/1.1/"/>
    <ds:schemaRef ds:uri="http://schemas.microsoft.com/office/2006/documentManagement/types"/>
    <ds:schemaRef ds:uri="http://purl.org/dc/terms/"/>
    <ds:schemaRef ds:uri="http://www.w3.org/XML/1998/namespace"/>
    <ds:schemaRef ds:uri="ddc16f2e-ac79-420b-bf02-152a3fab2b22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51114</TotalTime>
  <Words>282</Words>
  <Application>Microsoft Office PowerPoint</Application>
  <PresentationFormat>On-screen Show (16:9)</PresentationFormat>
  <Paragraphs>49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Calibri</vt:lpstr>
      <vt:lpstr>Open Sans</vt:lpstr>
      <vt:lpstr>Office Theme</vt:lpstr>
      <vt:lpstr>Intro to Trustworthy AI Milestone 5 : Trade-offs and Interactions with other verticals in Trustworthy AI </vt:lpstr>
      <vt:lpstr>PowerPoint Presentation</vt:lpstr>
      <vt:lpstr>PowerPoint Presentation</vt:lpstr>
      <vt:lpstr>PowerPoint Presentation</vt:lpstr>
      <vt:lpstr>PowerPoint Presentation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Polle, Roseline</cp:lastModifiedBy>
  <cp:revision>246</cp:revision>
  <cp:lastPrinted>2017-11-14T13:34:51Z</cp:lastPrinted>
  <dcterms:created xsi:type="dcterms:W3CDTF">2017-03-06T16:45:41Z</dcterms:created>
  <dcterms:modified xsi:type="dcterms:W3CDTF">2021-11-11T11:38:39Z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0x01010002D22E6A211DCA4BB83824406D28E9C0</vt:lpwstr>
  </property>
</Properties>
</file>

<file path=docProps/thumbnail.jpeg>
</file>